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60"/>
    <p:restoredTop sz="94694"/>
  </p:normalViewPr>
  <p:slideViewPr>
    <p:cSldViewPr snapToGrid="0">
      <p:cViewPr varScale="1">
        <p:scale>
          <a:sx n="121" d="100"/>
          <a:sy n="121" d="100"/>
        </p:scale>
        <p:origin x="51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4" Type="http://schemas.openxmlformats.org/officeDocument/2006/relationships/image" Target="../media/image15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4" Type="http://schemas.openxmlformats.org/officeDocument/2006/relationships/image" Target="../media/image1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52352AC-7A28-42B5-A02A-5DE1689109F1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DE5D4FA3-042A-4B22-9238-9FEBDC450AE8}">
      <dgm:prSet custT="1"/>
      <dgm:spPr/>
      <dgm:t>
        <a:bodyPr/>
        <a:lstStyle/>
        <a:p>
          <a:r>
            <a:rPr lang="en-US" sz="3600" dirty="0"/>
            <a:t>Songs, poems, vision boards, collages, etc.</a:t>
          </a:r>
        </a:p>
      </dgm:t>
    </dgm:pt>
    <dgm:pt modelId="{A8F12A09-B6A0-4362-B112-C1C48E7A1D60}" type="parTrans" cxnId="{9B08C21E-7031-496E-93D6-C94FC0B3C853}">
      <dgm:prSet/>
      <dgm:spPr/>
      <dgm:t>
        <a:bodyPr/>
        <a:lstStyle/>
        <a:p>
          <a:endParaRPr lang="en-US"/>
        </a:p>
      </dgm:t>
    </dgm:pt>
    <dgm:pt modelId="{A03BBAC0-8CFF-43A7-8EE3-DA92672AD5E3}" type="sibTrans" cxnId="{9B08C21E-7031-496E-93D6-C94FC0B3C853}">
      <dgm:prSet/>
      <dgm:spPr/>
      <dgm:t>
        <a:bodyPr/>
        <a:lstStyle/>
        <a:p>
          <a:endParaRPr lang="en-US"/>
        </a:p>
      </dgm:t>
    </dgm:pt>
    <dgm:pt modelId="{10F2A072-836D-4907-95A2-607A93A66B61}">
      <dgm:prSet custT="1"/>
      <dgm:spPr/>
      <dgm:t>
        <a:bodyPr/>
        <a:lstStyle/>
        <a:p>
          <a:r>
            <a:rPr lang="en-US" sz="2800" dirty="0"/>
            <a:t>Please remember that the Creator’s Statement is really important in explaining your project. It is a chance to reflect on what it all means to you. </a:t>
          </a:r>
        </a:p>
      </dgm:t>
    </dgm:pt>
    <dgm:pt modelId="{2099DAEC-5E81-467E-945B-0250BDAE00CD}" type="parTrans" cxnId="{C1C8C4C1-E3B5-4729-B5A2-3ABCF85E8232}">
      <dgm:prSet/>
      <dgm:spPr/>
      <dgm:t>
        <a:bodyPr/>
        <a:lstStyle/>
        <a:p>
          <a:endParaRPr lang="en-US"/>
        </a:p>
      </dgm:t>
    </dgm:pt>
    <dgm:pt modelId="{9A3FF609-701D-4213-910B-135F1D7C599F}" type="sibTrans" cxnId="{C1C8C4C1-E3B5-4729-B5A2-3ABCF85E8232}">
      <dgm:prSet/>
      <dgm:spPr/>
      <dgm:t>
        <a:bodyPr/>
        <a:lstStyle/>
        <a:p>
          <a:endParaRPr lang="en-US"/>
        </a:p>
      </dgm:t>
    </dgm:pt>
    <dgm:pt modelId="{16B0E1A4-8ECA-4DDD-BA71-E587F6FBDABE}" type="pres">
      <dgm:prSet presAssocID="{552352AC-7A28-42B5-A02A-5DE1689109F1}" presName="root" presStyleCnt="0">
        <dgm:presLayoutVars>
          <dgm:dir/>
          <dgm:resizeHandles val="exact"/>
        </dgm:presLayoutVars>
      </dgm:prSet>
      <dgm:spPr/>
    </dgm:pt>
    <dgm:pt modelId="{D8CC4AB0-0A69-478C-A245-8E70E81A10CA}" type="pres">
      <dgm:prSet presAssocID="{DE5D4FA3-042A-4B22-9238-9FEBDC450AE8}" presName="compNode" presStyleCnt="0"/>
      <dgm:spPr/>
    </dgm:pt>
    <dgm:pt modelId="{CB2C5C7B-AD84-4B42-80DC-8B772657F8DC}" type="pres">
      <dgm:prSet presAssocID="{DE5D4FA3-042A-4B22-9238-9FEBDC450AE8}" presName="bgRect" presStyleLbl="bgShp" presStyleIdx="0" presStyleCnt="2"/>
      <dgm:spPr/>
    </dgm:pt>
    <dgm:pt modelId="{DCF93475-5995-4677-81C2-DB9CABBD6CC6}" type="pres">
      <dgm:prSet presAssocID="{DE5D4FA3-042A-4B22-9238-9FEBDC450AE8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reble clef"/>
        </a:ext>
      </dgm:extLst>
    </dgm:pt>
    <dgm:pt modelId="{8EA4994C-8DF2-465E-957D-E6A4745386C6}" type="pres">
      <dgm:prSet presAssocID="{DE5D4FA3-042A-4B22-9238-9FEBDC450AE8}" presName="spaceRect" presStyleCnt="0"/>
      <dgm:spPr/>
    </dgm:pt>
    <dgm:pt modelId="{B7DBF7F8-AEB1-4994-A357-E57029FED342}" type="pres">
      <dgm:prSet presAssocID="{DE5D4FA3-042A-4B22-9238-9FEBDC450AE8}" presName="parTx" presStyleLbl="revTx" presStyleIdx="0" presStyleCnt="2">
        <dgm:presLayoutVars>
          <dgm:chMax val="0"/>
          <dgm:chPref val="0"/>
        </dgm:presLayoutVars>
      </dgm:prSet>
      <dgm:spPr/>
    </dgm:pt>
    <dgm:pt modelId="{51754F12-84B1-47D1-9B20-B1AE9A994E17}" type="pres">
      <dgm:prSet presAssocID="{A03BBAC0-8CFF-43A7-8EE3-DA92672AD5E3}" presName="sibTrans" presStyleCnt="0"/>
      <dgm:spPr/>
    </dgm:pt>
    <dgm:pt modelId="{4B0DD1DD-28BC-4A06-9C3A-B4E5F81FA65F}" type="pres">
      <dgm:prSet presAssocID="{10F2A072-836D-4907-95A2-607A93A66B61}" presName="compNode" presStyleCnt="0"/>
      <dgm:spPr/>
    </dgm:pt>
    <dgm:pt modelId="{743A08CC-4BE2-4D1D-9F14-1BC195BAAA7F}" type="pres">
      <dgm:prSet presAssocID="{10F2A072-836D-4907-95A2-607A93A66B61}" presName="bgRect" presStyleLbl="bgShp" presStyleIdx="1" presStyleCnt="2"/>
      <dgm:spPr/>
    </dgm:pt>
    <dgm:pt modelId="{6FA55614-8C59-40F8-888F-30BF744AF13C}" type="pres">
      <dgm:prSet presAssocID="{10F2A072-836D-4907-95A2-607A93A66B61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ght Bulb and Gear"/>
        </a:ext>
      </dgm:extLst>
    </dgm:pt>
    <dgm:pt modelId="{EEADC954-0E68-418B-9A14-1D6758FC82B3}" type="pres">
      <dgm:prSet presAssocID="{10F2A072-836D-4907-95A2-607A93A66B61}" presName="spaceRect" presStyleCnt="0"/>
      <dgm:spPr/>
    </dgm:pt>
    <dgm:pt modelId="{3AC1E0F5-34C3-4743-877A-C7C6C85A1716}" type="pres">
      <dgm:prSet presAssocID="{10F2A072-836D-4907-95A2-607A93A66B61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AD1E3D04-EB77-4036-845A-C43E6C108B3C}" type="presOf" srcId="{DE5D4FA3-042A-4B22-9238-9FEBDC450AE8}" destId="{B7DBF7F8-AEB1-4994-A357-E57029FED342}" srcOrd="0" destOrd="0" presId="urn:microsoft.com/office/officeart/2018/2/layout/IconVerticalSolidList"/>
    <dgm:cxn modelId="{08D3B90E-5537-42CF-A265-B701E4055439}" type="presOf" srcId="{10F2A072-836D-4907-95A2-607A93A66B61}" destId="{3AC1E0F5-34C3-4743-877A-C7C6C85A1716}" srcOrd="0" destOrd="0" presId="urn:microsoft.com/office/officeart/2018/2/layout/IconVerticalSolidList"/>
    <dgm:cxn modelId="{9B08C21E-7031-496E-93D6-C94FC0B3C853}" srcId="{552352AC-7A28-42B5-A02A-5DE1689109F1}" destId="{DE5D4FA3-042A-4B22-9238-9FEBDC450AE8}" srcOrd="0" destOrd="0" parTransId="{A8F12A09-B6A0-4362-B112-C1C48E7A1D60}" sibTransId="{A03BBAC0-8CFF-43A7-8EE3-DA92672AD5E3}"/>
    <dgm:cxn modelId="{E9DDFD85-6D3F-4885-A7BA-466A97E3E687}" type="presOf" srcId="{552352AC-7A28-42B5-A02A-5DE1689109F1}" destId="{16B0E1A4-8ECA-4DDD-BA71-E587F6FBDABE}" srcOrd="0" destOrd="0" presId="urn:microsoft.com/office/officeart/2018/2/layout/IconVerticalSolidList"/>
    <dgm:cxn modelId="{C1C8C4C1-E3B5-4729-B5A2-3ABCF85E8232}" srcId="{552352AC-7A28-42B5-A02A-5DE1689109F1}" destId="{10F2A072-836D-4907-95A2-607A93A66B61}" srcOrd="1" destOrd="0" parTransId="{2099DAEC-5E81-467E-945B-0250BDAE00CD}" sibTransId="{9A3FF609-701D-4213-910B-135F1D7C599F}"/>
    <dgm:cxn modelId="{0E01CCA1-3B7B-4435-94EB-1AF6FD65228C}" type="presParOf" srcId="{16B0E1A4-8ECA-4DDD-BA71-E587F6FBDABE}" destId="{D8CC4AB0-0A69-478C-A245-8E70E81A10CA}" srcOrd="0" destOrd="0" presId="urn:microsoft.com/office/officeart/2018/2/layout/IconVerticalSolidList"/>
    <dgm:cxn modelId="{6CA4479E-949E-4BC7-9683-9DF732CE1A38}" type="presParOf" srcId="{D8CC4AB0-0A69-478C-A245-8E70E81A10CA}" destId="{CB2C5C7B-AD84-4B42-80DC-8B772657F8DC}" srcOrd="0" destOrd="0" presId="urn:microsoft.com/office/officeart/2018/2/layout/IconVerticalSolidList"/>
    <dgm:cxn modelId="{642019F4-7E68-4D1B-8EEC-D2DF2016D791}" type="presParOf" srcId="{D8CC4AB0-0A69-478C-A245-8E70E81A10CA}" destId="{DCF93475-5995-4677-81C2-DB9CABBD6CC6}" srcOrd="1" destOrd="0" presId="urn:microsoft.com/office/officeart/2018/2/layout/IconVerticalSolidList"/>
    <dgm:cxn modelId="{458481E5-B8DA-4053-BB77-D1744F0F76FE}" type="presParOf" srcId="{D8CC4AB0-0A69-478C-A245-8E70E81A10CA}" destId="{8EA4994C-8DF2-465E-957D-E6A4745386C6}" srcOrd="2" destOrd="0" presId="urn:microsoft.com/office/officeart/2018/2/layout/IconVerticalSolidList"/>
    <dgm:cxn modelId="{2AEC1864-4EBD-47D9-A247-ABB810D622B9}" type="presParOf" srcId="{D8CC4AB0-0A69-478C-A245-8E70E81A10CA}" destId="{B7DBF7F8-AEB1-4994-A357-E57029FED342}" srcOrd="3" destOrd="0" presId="urn:microsoft.com/office/officeart/2018/2/layout/IconVerticalSolidList"/>
    <dgm:cxn modelId="{8877814E-0CA9-4CC5-977D-6A18515E8E42}" type="presParOf" srcId="{16B0E1A4-8ECA-4DDD-BA71-E587F6FBDABE}" destId="{51754F12-84B1-47D1-9B20-B1AE9A994E17}" srcOrd="1" destOrd="0" presId="urn:microsoft.com/office/officeart/2018/2/layout/IconVerticalSolidList"/>
    <dgm:cxn modelId="{4A6D83B2-9B3C-4A39-A344-9572222F49DF}" type="presParOf" srcId="{16B0E1A4-8ECA-4DDD-BA71-E587F6FBDABE}" destId="{4B0DD1DD-28BC-4A06-9C3A-B4E5F81FA65F}" srcOrd="2" destOrd="0" presId="urn:microsoft.com/office/officeart/2018/2/layout/IconVerticalSolidList"/>
    <dgm:cxn modelId="{EB4E3C47-86BA-43DB-AC91-8AA4E30A3823}" type="presParOf" srcId="{4B0DD1DD-28BC-4A06-9C3A-B4E5F81FA65F}" destId="{743A08CC-4BE2-4D1D-9F14-1BC195BAAA7F}" srcOrd="0" destOrd="0" presId="urn:microsoft.com/office/officeart/2018/2/layout/IconVerticalSolidList"/>
    <dgm:cxn modelId="{D30E0CED-B547-4769-8A73-3A07224A6EE1}" type="presParOf" srcId="{4B0DD1DD-28BC-4A06-9C3A-B4E5F81FA65F}" destId="{6FA55614-8C59-40F8-888F-30BF744AF13C}" srcOrd="1" destOrd="0" presId="urn:microsoft.com/office/officeart/2018/2/layout/IconVerticalSolidList"/>
    <dgm:cxn modelId="{95DA63D6-D356-4331-BFC4-2A71A2324578}" type="presParOf" srcId="{4B0DD1DD-28BC-4A06-9C3A-B4E5F81FA65F}" destId="{EEADC954-0E68-418B-9A14-1D6758FC82B3}" srcOrd="2" destOrd="0" presId="urn:microsoft.com/office/officeart/2018/2/layout/IconVerticalSolidList"/>
    <dgm:cxn modelId="{F109BF31-5EB6-40C1-8207-CE7D6B518C21}" type="presParOf" srcId="{4B0DD1DD-28BC-4A06-9C3A-B4E5F81FA65F}" destId="{3AC1E0F5-34C3-4743-877A-C7C6C85A1716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2C5C7B-AD84-4B42-80DC-8B772657F8DC}">
      <dsp:nvSpPr>
        <dsp:cNvPr id="0" name=""/>
        <dsp:cNvSpPr/>
      </dsp:nvSpPr>
      <dsp:spPr>
        <a:xfrm>
          <a:off x="0" y="503123"/>
          <a:ext cx="10515600" cy="150937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F93475-5995-4677-81C2-DB9CABBD6CC6}">
      <dsp:nvSpPr>
        <dsp:cNvPr id="0" name=""/>
        <dsp:cNvSpPr/>
      </dsp:nvSpPr>
      <dsp:spPr>
        <a:xfrm>
          <a:off x="456584" y="842731"/>
          <a:ext cx="830153" cy="83015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DBF7F8-AEB1-4994-A357-E57029FED342}">
      <dsp:nvSpPr>
        <dsp:cNvPr id="0" name=""/>
        <dsp:cNvSpPr/>
      </dsp:nvSpPr>
      <dsp:spPr>
        <a:xfrm>
          <a:off x="1743322" y="503123"/>
          <a:ext cx="8772277" cy="15093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9742" tIns="159742" rIns="159742" bIns="159742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Songs, poems, vision boards, collages, etc.</a:t>
          </a:r>
        </a:p>
      </dsp:txBody>
      <dsp:txXfrm>
        <a:off x="1743322" y="503123"/>
        <a:ext cx="8772277" cy="1509370"/>
      </dsp:txXfrm>
    </dsp:sp>
    <dsp:sp modelId="{743A08CC-4BE2-4D1D-9F14-1BC195BAAA7F}">
      <dsp:nvSpPr>
        <dsp:cNvPr id="0" name=""/>
        <dsp:cNvSpPr/>
      </dsp:nvSpPr>
      <dsp:spPr>
        <a:xfrm>
          <a:off x="0" y="2338844"/>
          <a:ext cx="10515600" cy="150937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FA55614-8C59-40F8-888F-30BF744AF13C}">
      <dsp:nvSpPr>
        <dsp:cNvPr id="0" name=""/>
        <dsp:cNvSpPr/>
      </dsp:nvSpPr>
      <dsp:spPr>
        <a:xfrm>
          <a:off x="456584" y="2678452"/>
          <a:ext cx="830153" cy="83015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C1E0F5-34C3-4743-877A-C7C6C85A1716}">
      <dsp:nvSpPr>
        <dsp:cNvPr id="0" name=""/>
        <dsp:cNvSpPr/>
      </dsp:nvSpPr>
      <dsp:spPr>
        <a:xfrm>
          <a:off x="1743322" y="2338844"/>
          <a:ext cx="8772277" cy="15093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9742" tIns="159742" rIns="159742" bIns="159742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Please remember that the Creator’s Statement is really important in explaining your project. It is a chance to reflect on what it all means to you. </a:t>
          </a:r>
        </a:p>
      </dsp:txBody>
      <dsp:txXfrm>
        <a:off x="1743322" y="2338844"/>
        <a:ext cx="8772277" cy="15093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1C40D-FC0A-26C9-C19C-BAC601EA6D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86082A-1077-D528-C713-F441883649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B90307-6B84-4594-E218-ADC2156E0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52465-1BA6-3644-BE4D-9D13A5EF7111}" type="datetimeFigureOut">
              <a:rPr lang="en-US" smtClean="0"/>
              <a:t>3/11/24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8E8305-3E32-93B5-5A02-ACAE0E5A2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B633EC-29AD-DAB2-8B20-8C068CC815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2155E-E816-A64E-BAB1-04BF39AE9A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7281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D9AF5-CB18-95A5-605D-0AF9C6EC4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3B19CA-F1E4-EFF9-8B19-5025ED7F5D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3F8D95-FDDB-A90C-D8B4-435691896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52465-1BA6-3644-BE4D-9D13A5EF7111}" type="datetimeFigureOut">
              <a:rPr lang="en-US" smtClean="0"/>
              <a:t>3/11/24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2B6884-19A1-F49F-71F8-358004705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7B6A7F-05E5-F99D-CB01-1228DDBB5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2155E-E816-A64E-BAB1-04BF39AE9A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236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39DF6-CFBC-1625-152C-2B52EDB52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704E2C-C4BA-207D-9135-68FA61341E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C8F386-FB3A-FDDF-A018-43E804362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52465-1BA6-3644-BE4D-9D13A5EF7111}" type="datetimeFigureOut">
              <a:rPr lang="en-US" smtClean="0"/>
              <a:t>3/11/24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E54834-9787-13BB-0EC4-835E0800E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D9C077-94D6-2188-01DB-163236BA2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2155E-E816-A64E-BAB1-04BF39AE9A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4685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40287F-8831-23CE-B1B4-535102C7D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1D201C-713A-5259-FCAC-DE0E9D80B7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96D7C0-B834-B5AB-052E-67C9A77108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85800B-F3A4-2E74-E4F1-F375A27CE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52465-1BA6-3644-BE4D-9D13A5EF7111}" type="datetimeFigureOut">
              <a:rPr lang="en-US" smtClean="0"/>
              <a:t>3/11/24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E92F72-5959-5926-3D23-26B62389F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8444AC-70B9-AC0F-99C6-0D048AB97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2155E-E816-A64E-BAB1-04BF39AE9A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885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F377C-01B2-78EF-C3AA-E5329348D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9089AE-5EC6-7629-C809-EAACA30D6D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E36079-2B3D-2893-E7CE-2C0DF153CE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D1B65C-45C5-1669-2534-A1E3C2AC10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9C2E20-BFEC-18E9-4C7E-5A47BB95E7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307C5D9-8AFE-E83B-A1BA-7F5909FA65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52465-1BA6-3644-BE4D-9D13A5EF7111}" type="datetimeFigureOut">
              <a:rPr lang="en-US" smtClean="0"/>
              <a:t>3/11/24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60B2A07-2F4E-8575-0B19-A857C3094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265746-1386-F752-E34E-AF414E887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2155E-E816-A64E-BAB1-04BF39AE9A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477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6BBBC-DE43-22AF-62B3-E65158596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E24B8E5-630D-FF7C-EDB4-3D4B61A8E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52465-1BA6-3644-BE4D-9D13A5EF7111}" type="datetimeFigureOut">
              <a:rPr lang="en-US" smtClean="0"/>
              <a:t>3/11/24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9EE437-1B2D-2824-1F71-F545E5A819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E4BF74-5ABB-792F-79FB-F9CEF9691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2155E-E816-A64E-BAB1-04BF39AE9A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552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6E2E87-11AA-CEB7-1748-CBCDB02A4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52465-1BA6-3644-BE4D-9D13A5EF7111}" type="datetimeFigureOut">
              <a:rPr lang="en-US" smtClean="0"/>
              <a:t>3/11/24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145B75-9820-EC37-2F7A-6F71D06D9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2751B9-C029-D357-F9A8-B5EC6EB18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2155E-E816-A64E-BAB1-04BF39AE9A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099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9B6A6-432C-04F7-BAD6-789662CD7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1C762F-733E-5F70-3CA3-955FAF7819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5CCE93-E6AB-FF57-9932-B5B9E093CD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B63FF1-D7F1-1486-1E4F-251C8EF94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52465-1BA6-3644-BE4D-9D13A5EF7111}" type="datetimeFigureOut">
              <a:rPr lang="en-US" smtClean="0"/>
              <a:t>3/11/24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C59D68-E906-5E83-771F-B17C3B76D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D7B515-0259-C56E-28E9-837CFDE7D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2155E-E816-A64E-BAB1-04BF39AE9A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185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7EAB9A-9A61-6A72-FD69-6E4DC2CC8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CF99C05-F0DD-35F3-2573-84B542F14A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92C9F1-AE7A-6101-1F7C-500CD32C01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26D6E3-0E67-0EF5-2B44-1DA7C0459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52465-1BA6-3644-BE4D-9D13A5EF7111}" type="datetimeFigureOut">
              <a:rPr lang="en-US" smtClean="0"/>
              <a:t>3/11/24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0B258C-AE2B-6794-75EE-2E7BFD670B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22721B-D4CE-331A-4CA5-951DD693B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2155E-E816-A64E-BAB1-04BF39AE9A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4809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D94A4-F22B-0B9D-E559-08EA6C8DB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FA78EA-0F81-3AB3-C905-D98F6AB72D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136B15-2740-A50B-5914-55B006553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52465-1BA6-3644-BE4D-9D13A5EF7111}" type="datetimeFigureOut">
              <a:rPr lang="en-US" smtClean="0"/>
              <a:t>3/11/24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0E11B5-CE5A-EBC0-73C2-D8139F6A4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963E11-1A92-1CD7-3CF1-1E4FF36EB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2155E-E816-A64E-BAB1-04BF39AE9A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315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5170C48-9963-B964-1681-683A164565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ED31B0-BDB0-7745-949E-1054ABAED5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102AFE-4672-437B-866F-729692C15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52465-1BA6-3644-BE4D-9D13A5EF7111}" type="datetimeFigureOut">
              <a:rPr lang="en-US" smtClean="0"/>
              <a:t>3/11/24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DE833F-5EE4-5708-EBDA-7AAFD89EE6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B0FE5D-548A-6320-DB33-B09D5A3092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2155E-E816-A64E-BAB1-04BF39AE9A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003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D9031D6-0804-BACC-6BCD-B5ED05E6C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F31A53-A806-D77F-6864-91EE98E9CB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590DF0-DCDF-5169-2519-632457FDE7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8052465-1BA6-3644-BE4D-9D13A5EF7111}" type="datetimeFigureOut">
              <a:rPr lang="en-US" smtClean="0"/>
              <a:t>3/11/24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4AAFD1-E6B3-176A-AEA9-94FC249904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E194E3-2A6E-F8C2-BA1A-F7458746DC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B2155E-E816-A64E-BAB1-04BF39AE9A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53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www.youtube.com/shorts/muYonCSGhag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anva.com/design/DAF2uPt1oxY/63uvAmn4JXwI1fROFRLDUw/edit?utm_content=DAF2uPt1oxY&amp;utm_campaign=designshare&amp;utm_medium=link2&amp;utm_source=sharebutton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77D6B2E-37A3-429E-A37C-F30ED64872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EAD642-85CF-4750-8432-7C80C901F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1723" y="-1"/>
            <a:ext cx="12225953" cy="686807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A33EEAE-15D5-4119-8C1E-89D943F91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41959" y="-3"/>
            <a:ext cx="11772269" cy="6868074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83000"/>
                </a:schemeClr>
              </a:gs>
              <a:gs pos="100000">
                <a:schemeClr val="accent1"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30D8B3B-9B80-4025-B934-26DC7D7CD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5200" y="0"/>
            <a:ext cx="3623374" cy="686807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064D5D5-227B-4F66-9AEA-46F570E79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5875" y="-3"/>
            <a:ext cx="12233581" cy="6868076"/>
          </a:xfrm>
          <a:prstGeom prst="rect">
            <a:avLst/>
          </a:prstGeom>
          <a:gradFill>
            <a:gsLst>
              <a:gs pos="3000">
                <a:schemeClr val="accent1">
                  <a:lumMod val="75000"/>
                  <a:alpha val="0"/>
                </a:schemeClr>
              </a:gs>
              <a:gs pos="100000">
                <a:srgbClr val="000000">
                  <a:alpha val="73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46B67A4-D328-4747-A82B-65E84FA463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484334" y="-861824"/>
            <a:ext cx="6861931" cy="8597859"/>
          </a:xfrm>
          <a:prstGeom prst="rect">
            <a:avLst/>
          </a:prstGeom>
          <a:gradFill>
            <a:gsLst>
              <a:gs pos="3000">
                <a:schemeClr val="accent1">
                  <a:lumMod val="75000"/>
                  <a:alpha val="0"/>
                </a:schemeClr>
              </a:gs>
              <a:gs pos="100000">
                <a:srgbClr val="000000">
                  <a:alpha val="27000"/>
                </a:srgb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B5A1B09C-1565-46F8-B70F-621C5EB4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993193">
            <a:off x="1186972" y="1089049"/>
            <a:ext cx="4967533" cy="4988390"/>
          </a:xfrm>
          <a:prstGeom prst="ellipse">
            <a:avLst/>
          </a:prstGeom>
          <a:gradFill>
            <a:gsLst>
              <a:gs pos="0">
                <a:schemeClr val="accent1">
                  <a:alpha val="26000"/>
                </a:schemeClr>
              </a:gs>
              <a:gs pos="85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4848E1-445D-C300-3812-FEF6F321AD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62567" y="818984"/>
            <a:ext cx="6714699" cy="3178689"/>
          </a:xfrm>
        </p:spPr>
        <p:txBody>
          <a:bodyPr>
            <a:normAutofit/>
          </a:bodyPr>
          <a:lstStyle/>
          <a:p>
            <a:pPr algn="l"/>
            <a:r>
              <a:rPr lang="en-US" sz="4800">
                <a:solidFill>
                  <a:srgbClr val="FFFFFF"/>
                </a:solidFill>
              </a:rPr>
              <a:t>Final Projects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C516CC8-80AC-446C-A56E-9F54B7210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4490110"/>
            <a:ext cx="12217710" cy="237796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1CC821-26CC-7D68-9B83-9EB457B812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85397" y="4960961"/>
            <a:ext cx="7055893" cy="1078054"/>
          </a:xfrm>
        </p:spPr>
        <p:txBody>
          <a:bodyPr>
            <a:normAutofit/>
          </a:bodyPr>
          <a:lstStyle/>
          <a:p>
            <a:pPr algn="l"/>
            <a:r>
              <a:rPr lang="en-US">
                <a:solidFill>
                  <a:srgbClr val="FFFFFF"/>
                </a:solidFill>
              </a:rPr>
              <a:t>UNIV 101</a:t>
            </a:r>
          </a:p>
        </p:txBody>
      </p:sp>
    </p:spTree>
    <p:extLst>
      <p:ext uri="{BB962C8B-B14F-4D97-AF65-F5344CB8AC3E}">
        <p14:creationId xmlns:p14="http://schemas.microsoft.com/office/powerpoint/2010/main" val="3436148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lowchart: Document 13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rgbClr val="4B6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BDA0E8-5E6A-28E4-7C27-A896C0AE4A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Origami</a:t>
            </a:r>
          </a:p>
        </p:txBody>
      </p:sp>
      <p:pic>
        <p:nvPicPr>
          <p:cNvPr id="9" name="Content Placeholder 8" descr="A group of paper plants on a desk&#10;&#10;Description automatically generated">
            <a:extLst>
              <a:ext uri="{FF2B5EF4-FFF2-40B4-BE49-F238E27FC236}">
                <a16:creationId xmlns:a16="http://schemas.microsoft.com/office/drawing/2014/main" id="{FFEF74E1-9929-60F3-B5B7-673F48D024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07933" y="646609"/>
            <a:ext cx="7347537" cy="5565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341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60B114-44E5-930D-16FC-C59323C12A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anchor="ctr">
            <a:normAutofit/>
          </a:bodyPr>
          <a:lstStyle/>
          <a:p>
            <a:r>
              <a:rPr lang="en-US" sz="4000"/>
              <a:t>VIDEOS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44A515-CC7B-A481-D97C-1292B6B54D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2" y="2743200"/>
            <a:ext cx="4646905" cy="361314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000">
                <a:hlinkClick r:id="rId2"/>
              </a:rPr>
              <a:t>https://www.youtube.com/shorts/muYonCSGhag</a:t>
            </a:r>
            <a:endParaRPr lang="en-US" sz="2000"/>
          </a:p>
          <a:p>
            <a:pPr marL="0" indent="0">
              <a:buNone/>
            </a:pPr>
            <a:endParaRPr lang="en-US" sz="2000"/>
          </a:p>
        </p:txBody>
      </p:sp>
      <p:pic>
        <p:nvPicPr>
          <p:cNvPr id="5" name="Picture 4" descr="Scene board in red background">
            <a:extLst>
              <a:ext uri="{FF2B5EF4-FFF2-40B4-BE49-F238E27FC236}">
                <a16:creationId xmlns:a16="http://schemas.microsoft.com/office/drawing/2014/main" id="{029D5E47-A063-4C11-86F8-40602CD32C9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325" r="31274" b="-2"/>
          <a:stretch/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2160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E91B26-DF90-2162-8B15-D9647B838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Paintings/Drawings</a:t>
            </a:r>
          </a:p>
        </p:txBody>
      </p:sp>
      <p:pic>
        <p:nvPicPr>
          <p:cNvPr id="5" name="Content Placeholder 4" descr="A cartoon of a child holding a piece of paper&#10;&#10;Description automatically generated">
            <a:extLst>
              <a:ext uri="{FF2B5EF4-FFF2-40B4-BE49-F238E27FC236}">
                <a16:creationId xmlns:a16="http://schemas.microsoft.com/office/drawing/2014/main" id="{9423ADDC-3775-8FC7-6E52-B5998607A0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91838" y="1825625"/>
            <a:ext cx="3608323" cy="4351338"/>
          </a:xfrm>
        </p:spPr>
      </p:pic>
    </p:spTree>
    <p:extLst>
      <p:ext uri="{BB962C8B-B14F-4D97-AF65-F5344CB8AC3E}">
        <p14:creationId xmlns:p14="http://schemas.microsoft.com/office/powerpoint/2010/main" val="10649644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F0087D53-9295-4463-AAE4-D5C626046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10AD07-CCA7-220F-CD23-8F5755557A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501453"/>
            <a:ext cx="10909640" cy="1065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/>
              <a:t>Story Books</a:t>
            </a:r>
          </a:p>
        </p:txBody>
      </p:sp>
      <p:pic>
        <p:nvPicPr>
          <p:cNvPr id="5" name="Content Placeholder 4" descr="A black and white rectangular object with text&#10;&#10;Description automatically generated">
            <a:extLst>
              <a:ext uri="{FF2B5EF4-FFF2-40B4-BE49-F238E27FC236}">
                <a16:creationId xmlns:a16="http://schemas.microsoft.com/office/drawing/2014/main" id="{D7B91DA3-2314-B8D1-1F42-E2983EBC88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0352" y="320040"/>
            <a:ext cx="5193792" cy="3895344"/>
          </a:xfrm>
          <a:prstGeom prst="rect">
            <a:avLst/>
          </a:prstGeom>
        </p:spPr>
      </p:pic>
      <p:pic>
        <p:nvPicPr>
          <p:cNvPr id="7" name="Picture 6" descr="A spiral notebook with pictures of people&#10;&#10;Description automatically generated">
            <a:extLst>
              <a:ext uri="{FF2B5EF4-FFF2-40B4-BE49-F238E27FC236}">
                <a16:creationId xmlns:a16="http://schemas.microsoft.com/office/drawing/2014/main" id="{1B56F31E-3678-DB27-A1D7-34157A58E7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4808" y="320040"/>
            <a:ext cx="5193792" cy="3895344"/>
          </a:xfrm>
          <a:prstGeom prst="rect">
            <a:avLst/>
          </a:prstGeom>
        </p:spPr>
      </p:pic>
      <p:sp>
        <p:nvSpPr>
          <p:cNvPr id="14" name="sketch line">
            <a:extLst>
              <a:ext uri="{FF2B5EF4-FFF2-40B4-BE49-F238E27FC236}">
                <a16:creationId xmlns:a16="http://schemas.microsoft.com/office/drawing/2014/main" id="{D6A9C53F-5F90-40A5-8C85-5412D39C8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0080" y="5594358"/>
            <a:ext cx="3291840" cy="18288"/>
          </a:xfrm>
          <a:custGeom>
            <a:avLst/>
            <a:gdLst>
              <a:gd name="connsiteX0" fmla="*/ 0 w 3291840"/>
              <a:gd name="connsiteY0" fmla="*/ 0 h 18288"/>
              <a:gd name="connsiteX1" fmla="*/ 658368 w 3291840"/>
              <a:gd name="connsiteY1" fmla="*/ 0 h 18288"/>
              <a:gd name="connsiteX2" fmla="*/ 1283818 w 3291840"/>
              <a:gd name="connsiteY2" fmla="*/ 0 h 18288"/>
              <a:gd name="connsiteX3" fmla="*/ 1909267 w 3291840"/>
              <a:gd name="connsiteY3" fmla="*/ 0 h 18288"/>
              <a:gd name="connsiteX4" fmla="*/ 2633472 w 3291840"/>
              <a:gd name="connsiteY4" fmla="*/ 0 h 18288"/>
              <a:gd name="connsiteX5" fmla="*/ 3291840 w 3291840"/>
              <a:gd name="connsiteY5" fmla="*/ 0 h 18288"/>
              <a:gd name="connsiteX6" fmla="*/ 3291840 w 3291840"/>
              <a:gd name="connsiteY6" fmla="*/ 18288 h 18288"/>
              <a:gd name="connsiteX7" fmla="*/ 2633472 w 3291840"/>
              <a:gd name="connsiteY7" fmla="*/ 18288 h 18288"/>
              <a:gd name="connsiteX8" fmla="*/ 2073859 w 3291840"/>
              <a:gd name="connsiteY8" fmla="*/ 18288 h 18288"/>
              <a:gd name="connsiteX9" fmla="*/ 1448410 w 3291840"/>
              <a:gd name="connsiteY9" fmla="*/ 18288 h 18288"/>
              <a:gd name="connsiteX10" fmla="*/ 822960 w 3291840"/>
              <a:gd name="connsiteY10" fmla="*/ 18288 h 18288"/>
              <a:gd name="connsiteX11" fmla="*/ 0 w 3291840"/>
              <a:gd name="connsiteY11" fmla="*/ 18288 h 18288"/>
              <a:gd name="connsiteX12" fmla="*/ 0 w 329184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91840" h="18288" fill="none" extrusionOk="0">
                <a:moveTo>
                  <a:pt x="0" y="0"/>
                </a:moveTo>
                <a:cubicBezTo>
                  <a:pt x="173077" y="-20031"/>
                  <a:pt x="443104" y="6424"/>
                  <a:pt x="658368" y="0"/>
                </a:cubicBezTo>
                <a:cubicBezTo>
                  <a:pt x="873632" y="-6424"/>
                  <a:pt x="1034028" y="11764"/>
                  <a:pt x="1283818" y="0"/>
                </a:cubicBezTo>
                <a:cubicBezTo>
                  <a:pt x="1533608" y="-11764"/>
                  <a:pt x="1691227" y="-30112"/>
                  <a:pt x="1909267" y="0"/>
                </a:cubicBezTo>
                <a:cubicBezTo>
                  <a:pt x="2127307" y="30112"/>
                  <a:pt x="2272465" y="-18735"/>
                  <a:pt x="2633472" y="0"/>
                </a:cubicBezTo>
                <a:cubicBezTo>
                  <a:pt x="2994479" y="18735"/>
                  <a:pt x="3023324" y="-32030"/>
                  <a:pt x="3291840" y="0"/>
                </a:cubicBezTo>
                <a:cubicBezTo>
                  <a:pt x="3291406" y="7551"/>
                  <a:pt x="3291373" y="9822"/>
                  <a:pt x="3291840" y="18288"/>
                </a:cubicBezTo>
                <a:cubicBezTo>
                  <a:pt x="3048445" y="38989"/>
                  <a:pt x="2846548" y="-14400"/>
                  <a:pt x="2633472" y="18288"/>
                </a:cubicBezTo>
                <a:cubicBezTo>
                  <a:pt x="2420396" y="50976"/>
                  <a:pt x="2304099" y="6336"/>
                  <a:pt x="2073859" y="18288"/>
                </a:cubicBezTo>
                <a:cubicBezTo>
                  <a:pt x="1843619" y="30240"/>
                  <a:pt x="1706926" y="10778"/>
                  <a:pt x="1448410" y="18288"/>
                </a:cubicBezTo>
                <a:cubicBezTo>
                  <a:pt x="1189894" y="25798"/>
                  <a:pt x="1002278" y="8992"/>
                  <a:pt x="822960" y="18288"/>
                </a:cubicBezTo>
                <a:cubicBezTo>
                  <a:pt x="643642" y="27585"/>
                  <a:pt x="307039" y="38051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291840" h="18288" stroke="0" extrusionOk="0">
                <a:moveTo>
                  <a:pt x="0" y="0"/>
                </a:moveTo>
                <a:cubicBezTo>
                  <a:pt x="195850" y="28018"/>
                  <a:pt x="434891" y="17390"/>
                  <a:pt x="592531" y="0"/>
                </a:cubicBezTo>
                <a:cubicBezTo>
                  <a:pt x="750171" y="-17390"/>
                  <a:pt x="1018709" y="32200"/>
                  <a:pt x="1316736" y="0"/>
                </a:cubicBezTo>
                <a:cubicBezTo>
                  <a:pt x="1614763" y="-32200"/>
                  <a:pt x="1696480" y="-11367"/>
                  <a:pt x="1876349" y="0"/>
                </a:cubicBezTo>
                <a:cubicBezTo>
                  <a:pt x="2056218" y="11367"/>
                  <a:pt x="2193364" y="13433"/>
                  <a:pt x="2435962" y="0"/>
                </a:cubicBezTo>
                <a:cubicBezTo>
                  <a:pt x="2678560" y="-13433"/>
                  <a:pt x="3010901" y="-42367"/>
                  <a:pt x="3291840" y="0"/>
                </a:cubicBezTo>
                <a:cubicBezTo>
                  <a:pt x="3291758" y="4406"/>
                  <a:pt x="3291751" y="9982"/>
                  <a:pt x="3291840" y="18288"/>
                </a:cubicBezTo>
                <a:cubicBezTo>
                  <a:pt x="3108993" y="14228"/>
                  <a:pt x="2952658" y="46900"/>
                  <a:pt x="2666390" y="18288"/>
                </a:cubicBezTo>
                <a:cubicBezTo>
                  <a:pt x="2380122" y="-10324"/>
                  <a:pt x="2263855" y="41055"/>
                  <a:pt x="2040941" y="18288"/>
                </a:cubicBezTo>
                <a:cubicBezTo>
                  <a:pt x="1818027" y="-4479"/>
                  <a:pt x="1675097" y="6509"/>
                  <a:pt x="1415491" y="18288"/>
                </a:cubicBezTo>
                <a:cubicBezTo>
                  <a:pt x="1155885" y="30068"/>
                  <a:pt x="852976" y="36210"/>
                  <a:pt x="691286" y="18288"/>
                </a:cubicBezTo>
                <a:cubicBezTo>
                  <a:pt x="529596" y="366"/>
                  <a:pt x="187183" y="13912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1319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151139A-886F-4B97-8815-729AD3831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428AC11-BFDF-42EF-80FF-717BBF909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11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CC56AF6-38E4-490B-8E2B-1A1037B4ED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9565" y="2659404"/>
            <a:ext cx="4355594" cy="4040742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person in a white overalls with writing on them&#10;&#10;Description automatically generated">
            <a:extLst>
              <a:ext uri="{FF2B5EF4-FFF2-40B4-BE49-F238E27FC236}">
                <a16:creationId xmlns:a16="http://schemas.microsoft.com/office/drawing/2014/main" id="{135799EB-822B-28B6-254B-60893ED4D1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-2" b="1744"/>
          <a:stretch/>
        </p:blipFill>
        <p:spPr>
          <a:xfrm>
            <a:off x="4038610" y="7"/>
            <a:ext cx="4039673" cy="6875812"/>
          </a:xfrm>
          <a:prstGeom prst="rect">
            <a:avLst/>
          </a:prstGeom>
        </p:spPr>
      </p:pic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2FD26B0-16CE-4AD4-9CE4-A63EBF3308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F3B40A-9428-AC25-9D0D-3D72C2B06A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792" y="2945176"/>
            <a:ext cx="2984937" cy="275797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Overalls </a:t>
            </a:r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  <a:sym typeface="Wingdings" pitchFamily="2" charset="2"/>
              </a:rPr>
              <a:t></a:t>
            </a:r>
            <a:endParaRPr lang="en-US" sz="40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7" name="Picture 6" descr="A person wearing a white and blue jumpsuit&#10;&#10;Description automatically generated">
            <a:extLst>
              <a:ext uri="{FF2B5EF4-FFF2-40B4-BE49-F238E27FC236}">
                <a16:creationId xmlns:a16="http://schemas.microsoft.com/office/drawing/2014/main" id="{9E993A62-3F5D-3D4A-05E9-71BC4B588BE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34" r="1" b="22551"/>
          <a:stretch/>
        </p:blipFill>
        <p:spPr>
          <a:xfrm>
            <a:off x="8068007" y="-7"/>
            <a:ext cx="4123986" cy="6876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1788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C54F4CE-85F0-46ED-80DA-9518C9251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ADD1FCA-8ACB-4958-81DD-4CDD6D3E19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802086" cy="6858000"/>
          </a:xfrm>
          <a:custGeom>
            <a:avLst/>
            <a:gdLst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9647 w 5734864"/>
              <a:gd name="connsiteY33" fmla="*/ 1936120 h 6858000"/>
              <a:gd name="connsiteX34" fmla="*/ 714660 w 5734864"/>
              <a:gd name="connsiteY34" fmla="*/ 1982709 h 6858000"/>
              <a:gd name="connsiteX35" fmla="*/ 710759 w 5734864"/>
              <a:gd name="connsiteY35" fmla="*/ 2013010 h 6858000"/>
              <a:gd name="connsiteX36" fmla="*/ 697927 w 5734864"/>
              <a:gd name="connsiteY36" fmla="*/ 2069833 h 6858000"/>
              <a:gd name="connsiteX37" fmla="*/ 693594 w 5734864"/>
              <a:gd name="connsiteY37" fmla="*/ 2103731 h 6858000"/>
              <a:gd name="connsiteX38" fmla="*/ 691109 w 5734864"/>
              <a:gd name="connsiteY38" fmla="*/ 2124027 h 6858000"/>
              <a:gd name="connsiteX39" fmla="*/ 676593 w 5734864"/>
              <a:gd name="connsiteY39" fmla="*/ 2176182 h 6858000"/>
              <a:gd name="connsiteX40" fmla="*/ 633227 w 5734864"/>
              <a:gd name="connsiteY40" fmla="*/ 2258036 h 6858000"/>
              <a:gd name="connsiteX41" fmla="*/ 625564 w 5734864"/>
              <a:gd name="connsiteY41" fmla="*/ 2284567 h 6858000"/>
              <a:gd name="connsiteX42" fmla="*/ 627074 w 5734864"/>
              <a:gd name="connsiteY42" fmla="*/ 2289605 h 6858000"/>
              <a:gd name="connsiteX43" fmla="*/ 614574 w 5734864"/>
              <a:gd name="connsiteY43" fmla="*/ 2308717 h 6858000"/>
              <a:gd name="connsiteX44" fmla="*/ 606890 w 5734864"/>
              <a:gd name="connsiteY44" fmla="*/ 2320662 h 6858000"/>
              <a:gd name="connsiteX45" fmla="*/ 605558 w 5734864"/>
              <a:gd name="connsiteY45" fmla="*/ 2327897 h 6858000"/>
              <a:gd name="connsiteX46" fmla="*/ 602202 w 5734864"/>
              <a:gd name="connsiteY46" fmla="*/ 2357749 h 6858000"/>
              <a:gd name="connsiteX47" fmla="*/ 600213 w 5734864"/>
              <a:gd name="connsiteY47" fmla="*/ 2364905 h 6858000"/>
              <a:gd name="connsiteX48" fmla="*/ 597160 w 5734864"/>
              <a:gd name="connsiteY48" fmla="*/ 2388351 h 6858000"/>
              <a:gd name="connsiteX49" fmla="*/ 597982 w 5734864"/>
              <a:gd name="connsiteY49" fmla="*/ 2402296 h 6858000"/>
              <a:gd name="connsiteX50" fmla="*/ 593150 w 5734864"/>
              <a:gd name="connsiteY50" fmla="*/ 2420015 h 6858000"/>
              <a:gd name="connsiteX51" fmla="*/ 592833 w 5734864"/>
              <a:gd name="connsiteY51" fmla="*/ 2422749 h 6858000"/>
              <a:gd name="connsiteX52" fmla="*/ 594479 w 5734864"/>
              <a:gd name="connsiteY52" fmla="*/ 2426002 h 6858000"/>
              <a:gd name="connsiteX53" fmla="*/ 591963 w 5734864"/>
              <a:gd name="connsiteY53" fmla="*/ 2431950 h 6858000"/>
              <a:gd name="connsiteX54" fmla="*/ 591544 w 5734864"/>
              <a:gd name="connsiteY54" fmla="*/ 2433897 h 6858000"/>
              <a:gd name="connsiteX55" fmla="*/ 589519 w 5734864"/>
              <a:gd name="connsiteY55" fmla="*/ 2451398 h 6858000"/>
              <a:gd name="connsiteX56" fmla="*/ 590037 w 5734864"/>
              <a:gd name="connsiteY56" fmla="*/ 2455536 h 6858000"/>
              <a:gd name="connsiteX57" fmla="*/ 588179 w 5734864"/>
              <a:gd name="connsiteY57" fmla="*/ 2462981 h 6858000"/>
              <a:gd name="connsiteX58" fmla="*/ 583434 w 5734864"/>
              <a:gd name="connsiteY58" fmla="*/ 2503991 h 6858000"/>
              <a:gd name="connsiteX59" fmla="*/ 567942 w 5734864"/>
              <a:gd name="connsiteY59" fmla="*/ 2652936 h 6858000"/>
              <a:gd name="connsiteX60" fmla="*/ 573869 w 5734864"/>
              <a:gd name="connsiteY60" fmla="*/ 2670188 h 6858000"/>
              <a:gd name="connsiteX61" fmla="*/ 575243 w 5734864"/>
              <a:gd name="connsiteY61" fmla="*/ 2688114 h 6858000"/>
              <a:gd name="connsiteX62" fmla="*/ 573824 w 5734864"/>
              <a:gd name="connsiteY62" fmla="*/ 2689856 h 6858000"/>
              <a:gd name="connsiteX63" fmla="*/ 570699 w 5734864"/>
              <a:gd name="connsiteY63" fmla="*/ 2709353 h 6858000"/>
              <a:gd name="connsiteX64" fmla="*/ 573192 w 5734864"/>
              <a:gd name="connsiteY64" fmla="*/ 2714527 h 6858000"/>
              <a:gd name="connsiteX65" fmla="*/ 572044 w 5734864"/>
              <a:gd name="connsiteY65" fmla="*/ 2728187 h 6858000"/>
              <a:gd name="connsiteX66" fmla="*/ 572465 w 5734864"/>
              <a:gd name="connsiteY66" fmla="*/ 2755863 h 6858000"/>
              <a:gd name="connsiteX67" fmla="*/ 570028 w 5734864"/>
              <a:gd name="connsiteY67" fmla="*/ 2760324 h 6858000"/>
              <a:gd name="connsiteX68" fmla="*/ 566748 w 5734864"/>
              <a:gd name="connsiteY68" fmla="*/ 2800948 h 6858000"/>
              <a:gd name="connsiteX69" fmla="*/ 565509 w 5734864"/>
              <a:gd name="connsiteY69" fmla="*/ 2801167 h 6858000"/>
              <a:gd name="connsiteX70" fmla="*/ 559367 w 5734864"/>
              <a:gd name="connsiteY70" fmla="*/ 2811129 h 6858000"/>
              <a:gd name="connsiteX71" fmla="*/ 550354 w 5734864"/>
              <a:gd name="connsiteY71" fmla="*/ 2830949 h 6858000"/>
              <a:gd name="connsiteX72" fmla="*/ 514795 w 5734864"/>
              <a:gd name="connsiteY72" fmla="*/ 2872433 h 6858000"/>
              <a:gd name="connsiteX73" fmla="*/ 509875 w 5734864"/>
              <a:gd name="connsiteY73" fmla="*/ 2923099 h 6858000"/>
              <a:gd name="connsiteX74" fmla="*/ 509577 w 5734864"/>
              <a:gd name="connsiteY74" fmla="*/ 2923197 h 6858000"/>
              <a:gd name="connsiteX75" fmla="*/ 507597 w 5734864"/>
              <a:gd name="connsiteY75" fmla="*/ 2931868 h 6858000"/>
              <a:gd name="connsiteX76" fmla="*/ 507379 w 5734864"/>
              <a:gd name="connsiteY76" fmla="*/ 2938322 h 6858000"/>
              <a:gd name="connsiteX77" fmla="*/ 504725 w 5734864"/>
              <a:gd name="connsiteY77" fmla="*/ 2954519 h 6858000"/>
              <a:gd name="connsiteX78" fmla="*/ 502018 w 5734864"/>
              <a:gd name="connsiteY78" fmla="*/ 2959643 h 6858000"/>
              <a:gd name="connsiteX79" fmla="*/ 498360 w 5734864"/>
              <a:gd name="connsiteY79" fmla="*/ 2961019 h 6858000"/>
              <a:gd name="connsiteX80" fmla="*/ 498483 w 5734864"/>
              <a:gd name="connsiteY80" fmla="*/ 2962590 h 6858000"/>
              <a:gd name="connsiteX81" fmla="*/ 484403 w 5734864"/>
              <a:gd name="connsiteY81" fmla="*/ 2990538 h 6858000"/>
              <a:gd name="connsiteX82" fmla="*/ 463075 w 5734864"/>
              <a:gd name="connsiteY82" fmla="*/ 3055956 h 6858000"/>
              <a:gd name="connsiteX83" fmla="*/ 455013 w 5734864"/>
              <a:gd name="connsiteY83" fmla="*/ 3094482 h 6858000"/>
              <a:gd name="connsiteX84" fmla="*/ 428391 w 5734864"/>
              <a:gd name="connsiteY84" fmla="*/ 3198850 h 6858000"/>
              <a:gd name="connsiteX85" fmla="*/ 401440 w 5734864"/>
              <a:gd name="connsiteY85" fmla="*/ 3307560 h 6858000"/>
              <a:gd name="connsiteX86" fmla="*/ 386076 w 5734864"/>
              <a:gd name="connsiteY86" fmla="*/ 3373943 h 6858000"/>
              <a:gd name="connsiteX87" fmla="*/ 374726 w 5734864"/>
              <a:gd name="connsiteY87" fmla="*/ 3381364 h 6858000"/>
              <a:gd name="connsiteX88" fmla="*/ 369145 w 5734864"/>
              <a:gd name="connsiteY88" fmla="*/ 3383729 h 6858000"/>
              <a:gd name="connsiteX89" fmla="*/ 364294 w 5734864"/>
              <a:gd name="connsiteY89" fmla="*/ 3414159 h 6858000"/>
              <a:gd name="connsiteX90" fmla="*/ 366450 w 5734864"/>
              <a:gd name="connsiteY90" fmla="*/ 3436925 h 6858000"/>
              <a:gd name="connsiteX91" fmla="*/ 351743 w 5734864"/>
              <a:gd name="connsiteY91" fmla="*/ 3521619 h 6858000"/>
              <a:gd name="connsiteX92" fmla="*/ 345784 w 5734864"/>
              <a:gd name="connsiteY92" fmla="*/ 3603757 h 6858000"/>
              <a:gd name="connsiteX93" fmla="*/ 344198 w 5734864"/>
              <a:gd name="connsiteY93" fmla="*/ 3652424 h 6858000"/>
              <a:gd name="connsiteX94" fmla="*/ 352450 w 5734864"/>
              <a:gd name="connsiteY94" fmla="*/ 3665222 h 6858000"/>
              <a:gd name="connsiteX95" fmla="*/ 342621 w 5734864"/>
              <a:gd name="connsiteY95" fmla="*/ 3700804 h 6858000"/>
              <a:gd name="connsiteX96" fmla="*/ 341514 w 5734864"/>
              <a:gd name="connsiteY96" fmla="*/ 3734774 h 6858000"/>
              <a:gd name="connsiteX97" fmla="*/ 340607 w 5734864"/>
              <a:gd name="connsiteY97" fmla="*/ 3785153 h 6858000"/>
              <a:gd name="connsiteX98" fmla="*/ 340707 w 5734864"/>
              <a:gd name="connsiteY98" fmla="*/ 3788177 h 6858000"/>
              <a:gd name="connsiteX99" fmla="*/ 340361 w 5734864"/>
              <a:gd name="connsiteY99" fmla="*/ 3798803 h 6858000"/>
              <a:gd name="connsiteX100" fmla="*/ 339642 w 5734864"/>
              <a:gd name="connsiteY100" fmla="*/ 3838750 h 6858000"/>
              <a:gd name="connsiteX101" fmla="*/ 360295 w 5734864"/>
              <a:gd name="connsiteY101" fmla="*/ 4015196 h 6858000"/>
              <a:gd name="connsiteX102" fmla="*/ 339043 w 5734864"/>
              <a:gd name="connsiteY102" fmla="*/ 4052778 h 6858000"/>
              <a:gd name="connsiteX103" fmla="*/ 339343 w 5734864"/>
              <a:gd name="connsiteY103" fmla="*/ 4096257 h 6858000"/>
              <a:gd name="connsiteX104" fmla="*/ 340786 w 5734864"/>
              <a:gd name="connsiteY104" fmla="*/ 4321136 h 6858000"/>
              <a:gd name="connsiteX105" fmla="*/ 343158 w 5734864"/>
              <a:gd name="connsiteY105" fmla="*/ 4429174 h 6858000"/>
              <a:gd name="connsiteX106" fmla="*/ 334599 w 5734864"/>
              <a:gd name="connsiteY106" fmla="*/ 4449938 h 6858000"/>
              <a:gd name="connsiteX107" fmla="*/ 332890 w 5734864"/>
              <a:gd name="connsiteY107" fmla="*/ 4453515 h 6858000"/>
              <a:gd name="connsiteX108" fmla="*/ 331105 w 5734864"/>
              <a:gd name="connsiteY108" fmla="*/ 4467941 h 6858000"/>
              <a:gd name="connsiteX109" fmla="*/ 324289 w 5734864"/>
              <a:gd name="connsiteY109" fmla="*/ 4471861 h 6858000"/>
              <a:gd name="connsiteX110" fmla="*/ 317079 w 5734864"/>
              <a:gd name="connsiteY110" fmla="*/ 4493468 h 6858000"/>
              <a:gd name="connsiteX111" fmla="*/ 315557 w 5734864"/>
              <a:gd name="connsiteY111" fmla="*/ 4520067 h 6858000"/>
              <a:gd name="connsiteX112" fmla="*/ 315240 w 5734864"/>
              <a:gd name="connsiteY112" fmla="*/ 4536872 h 6858000"/>
              <a:gd name="connsiteX113" fmla="*/ 316200 w 5734864"/>
              <a:gd name="connsiteY113" fmla="*/ 4538297 h 6858000"/>
              <a:gd name="connsiteX114" fmla="*/ 317507 w 5734864"/>
              <a:gd name="connsiteY114" fmla="*/ 4547582 h 6858000"/>
              <a:gd name="connsiteX115" fmla="*/ 323078 w 5734864"/>
              <a:gd name="connsiteY115" fmla="*/ 4592102 h 6858000"/>
              <a:gd name="connsiteX116" fmla="*/ 328722 w 5734864"/>
              <a:gd name="connsiteY116" fmla="*/ 4667914 h 6858000"/>
              <a:gd name="connsiteX117" fmla="*/ 335597 w 5734864"/>
              <a:gd name="connsiteY117" fmla="*/ 4695035 h 6858000"/>
              <a:gd name="connsiteX118" fmla="*/ 339485 w 5734864"/>
              <a:gd name="connsiteY118" fmla="*/ 4695979 h 6858000"/>
              <a:gd name="connsiteX119" fmla="*/ 341089 w 5734864"/>
              <a:gd name="connsiteY119" fmla="*/ 4704268 h 6858000"/>
              <a:gd name="connsiteX120" fmla="*/ 342177 w 5734864"/>
              <a:gd name="connsiteY120" fmla="*/ 4706060 h 6858000"/>
              <a:gd name="connsiteX121" fmla="*/ 347751 w 5734864"/>
              <a:gd name="connsiteY121" fmla="*/ 4716754 h 6858000"/>
              <a:gd name="connsiteX122" fmla="*/ 344125 w 5734864"/>
              <a:gd name="connsiteY122" fmla="*/ 4764669 h 6858000"/>
              <a:gd name="connsiteX123" fmla="*/ 340188 w 5734864"/>
              <a:gd name="connsiteY123" fmla="*/ 4779386 h 6858000"/>
              <a:gd name="connsiteX124" fmla="*/ 335146 w 5734864"/>
              <a:gd name="connsiteY124" fmla="*/ 4787491 h 6858000"/>
              <a:gd name="connsiteX125" fmla="*/ 319124 w 5734864"/>
              <a:gd name="connsiteY125" fmla="*/ 4843514 h 6858000"/>
              <a:gd name="connsiteX126" fmla="*/ 305956 w 5734864"/>
              <a:gd name="connsiteY126" fmla="*/ 4881505 h 6858000"/>
              <a:gd name="connsiteX127" fmla="*/ 301062 w 5734864"/>
              <a:gd name="connsiteY127" fmla="*/ 4889332 h 6858000"/>
              <a:gd name="connsiteX128" fmla="*/ 302141 w 5734864"/>
              <a:gd name="connsiteY128" fmla="*/ 4899400 h 6858000"/>
              <a:gd name="connsiteX129" fmla="*/ 304424 w 5734864"/>
              <a:gd name="connsiteY129" fmla="*/ 4902664 h 6858000"/>
              <a:gd name="connsiteX130" fmla="*/ 293123 w 5734864"/>
              <a:gd name="connsiteY130" fmla="*/ 4932769 h 6858000"/>
              <a:gd name="connsiteX131" fmla="*/ 292275 w 5734864"/>
              <a:gd name="connsiteY131" fmla="*/ 4936482 h 6858000"/>
              <a:gd name="connsiteX132" fmla="*/ 288304 w 5734864"/>
              <a:gd name="connsiteY132" fmla="*/ 4962325 h 6858000"/>
              <a:gd name="connsiteX133" fmla="*/ 287420 w 5734864"/>
              <a:gd name="connsiteY133" fmla="*/ 5042193 h 6858000"/>
              <a:gd name="connsiteX134" fmla="*/ 287020 w 5734864"/>
              <a:gd name="connsiteY134" fmla="*/ 5065655 h 6858000"/>
              <a:gd name="connsiteX135" fmla="*/ 288488 w 5734864"/>
              <a:gd name="connsiteY135" fmla="*/ 5082216 h 6858000"/>
              <a:gd name="connsiteX136" fmla="*/ 282763 w 5734864"/>
              <a:gd name="connsiteY136" fmla="*/ 5127114 h 6858000"/>
              <a:gd name="connsiteX137" fmla="*/ 269316 w 5734864"/>
              <a:gd name="connsiteY137" fmla="*/ 5202682 h 6858000"/>
              <a:gd name="connsiteX138" fmla="*/ 269174 w 5734864"/>
              <a:gd name="connsiteY138" fmla="*/ 5230835 h 6858000"/>
              <a:gd name="connsiteX139" fmla="*/ 272679 w 5734864"/>
              <a:gd name="connsiteY139" fmla="*/ 5232660 h 6858000"/>
              <a:gd name="connsiteX140" fmla="*/ 272160 w 5734864"/>
              <a:gd name="connsiteY140" fmla="*/ 5241150 h 6858000"/>
              <a:gd name="connsiteX141" fmla="*/ 272760 w 5734864"/>
              <a:gd name="connsiteY141" fmla="*/ 5243156 h 6858000"/>
              <a:gd name="connsiteX142" fmla="*/ 275462 w 5734864"/>
              <a:gd name="connsiteY142" fmla="*/ 5254919 h 6858000"/>
              <a:gd name="connsiteX143" fmla="*/ 262897 w 5734864"/>
              <a:gd name="connsiteY143" fmla="*/ 5286259 h 6858000"/>
              <a:gd name="connsiteX144" fmla="*/ 252761 w 5734864"/>
              <a:gd name="connsiteY144" fmla="*/ 5357801 h 6858000"/>
              <a:gd name="connsiteX145" fmla="*/ 242360 w 5734864"/>
              <a:gd name="connsiteY145" fmla="*/ 5460080 h 6858000"/>
              <a:gd name="connsiteX146" fmla="*/ 229880 w 5734864"/>
              <a:gd name="connsiteY146" fmla="*/ 5539714 h 6858000"/>
              <a:gd name="connsiteX147" fmla="*/ 204283 w 5734864"/>
              <a:gd name="connsiteY147" fmla="*/ 5639080 h 6858000"/>
              <a:gd name="connsiteX148" fmla="*/ 198948 w 5734864"/>
              <a:gd name="connsiteY148" fmla="*/ 5710958 h 6858000"/>
              <a:gd name="connsiteX149" fmla="*/ 192367 w 5734864"/>
              <a:gd name="connsiteY149" fmla="*/ 5719859 h 6858000"/>
              <a:gd name="connsiteX150" fmla="*/ 188035 w 5734864"/>
              <a:gd name="connsiteY150" fmla="*/ 5729935 h 6858000"/>
              <a:gd name="connsiteX151" fmla="*/ 188428 w 5734864"/>
              <a:gd name="connsiteY151" fmla="*/ 5731182 h 6858000"/>
              <a:gd name="connsiteX152" fmla="*/ 181635 w 5734864"/>
              <a:gd name="connsiteY152" fmla="*/ 5753538 h 6858000"/>
              <a:gd name="connsiteX153" fmla="*/ 169744 w 5734864"/>
              <a:gd name="connsiteY153" fmla="*/ 5796307 h 6858000"/>
              <a:gd name="connsiteX154" fmla="*/ 170351 w 5734864"/>
              <a:gd name="connsiteY154" fmla="*/ 5796644 h 6858000"/>
              <a:gd name="connsiteX155" fmla="*/ 171559 w 5734864"/>
              <a:gd name="connsiteY155" fmla="*/ 5803435 h 6858000"/>
              <a:gd name="connsiteX156" fmla="*/ 172284 w 5734864"/>
              <a:gd name="connsiteY156" fmla="*/ 5816391 h 6858000"/>
              <a:gd name="connsiteX157" fmla="*/ 182542 w 5734864"/>
              <a:gd name="connsiteY157" fmla="*/ 5846382 h 6858000"/>
              <a:gd name="connsiteX158" fmla="*/ 175877 w 5734864"/>
              <a:gd name="connsiteY158" fmla="*/ 5871336 h 6858000"/>
              <a:gd name="connsiteX159" fmla="*/ 174910 w 5734864"/>
              <a:gd name="connsiteY159" fmla="*/ 5876376 h 6858000"/>
              <a:gd name="connsiteX160" fmla="*/ 175047 w 5734864"/>
              <a:gd name="connsiteY160" fmla="*/ 5876483 h 6858000"/>
              <a:gd name="connsiteX161" fmla="*/ 174335 w 5734864"/>
              <a:gd name="connsiteY161" fmla="*/ 5881814 h 6858000"/>
              <a:gd name="connsiteX162" fmla="*/ 171273 w 5734864"/>
              <a:gd name="connsiteY162" fmla="*/ 5895339 h 6858000"/>
              <a:gd name="connsiteX163" fmla="*/ 171658 w 5734864"/>
              <a:gd name="connsiteY163" fmla="*/ 5898749 h 6858000"/>
              <a:gd name="connsiteX164" fmla="*/ 174658 w 5734864"/>
              <a:gd name="connsiteY164" fmla="*/ 5919558 h 6858000"/>
              <a:gd name="connsiteX165" fmla="*/ 169099 w 5734864"/>
              <a:gd name="connsiteY165" fmla="*/ 5984417 h 6858000"/>
              <a:gd name="connsiteX166" fmla="*/ 162007 w 5734864"/>
              <a:gd name="connsiteY166" fmla="*/ 6049043 h 6858000"/>
              <a:gd name="connsiteX167" fmla="*/ 156875 w 5734864"/>
              <a:gd name="connsiteY167" fmla="*/ 6114000 h 6858000"/>
              <a:gd name="connsiteX168" fmla="*/ 165441 w 5734864"/>
              <a:gd name="connsiteY168" fmla="*/ 6146938 h 6858000"/>
              <a:gd name="connsiteX169" fmla="*/ 165177 w 5734864"/>
              <a:gd name="connsiteY169" fmla="*/ 6150658 h 6858000"/>
              <a:gd name="connsiteX170" fmla="*/ 161772 w 5734864"/>
              <a:gd name="connsiteY170" fmla="*/ 6160011 h 6858000"/>
              <a:gd name="connsiteX171" fmla="*/ 160051 w 5734864"/>
              <a:gd name="connsiteY171" fmla="*/ 6163393 h 6858000"/>
              <a:gd name="connsiteX172" fmla="*/ 158473 w 5734864"/>
              <a:gd name="connsiteY172" fmla="*/ 6168628 h 6858000"/>
              <a:gd name="connsiteX173" fmla="*/ 158573 w 5734864"/>
              <a:gd name="connsiteY173" fmla="*/ 6168799 h 6858000"/>
              <a:gd name="connsiteX174" fmla="*/ 146463 w 5734864"/>
              <a:gd name="connsiteY174" fmla="*/ 6196671 h 6858000"/>
              <a:gd name="connsiteX175" fmla="*/ 150209 w 5734864"/>
              <a:gd name="connsiteY175" fmla="*/ 6232365 h 6858000"/>
              <a:gd name="connsiteX176" fmla="*/ 148544 w 5734864"/>
              <a:gd name="connsiteY176" fmla="*/ 6246162 h 6858000"/>
              <a:gd name="connsiteX177" fmla="*/ 148403 w 5734864"/>
              <a:gd name="connsiteY177" fmla="*/ 6253754 h 6858000"/>
              <a:gd name="connsiteX178" fmla="*/ 138880 w 5734864"/>
              <a:gd name="connsiteY178" fmla="*/ 6276449 h 6858000"/>
              <a:gd name="connsiteX179" fmla="*/ 138683 w 5734864"/>
              <a:gd name="connsiteY179" fmla="*/ 6279721 h 6858000"/>
              <a:gd name="connsiteX180" fmla="*/ 130721 w 5734864"/>
              <a:gd name="connsiteY180" fmla="*/ 6293675 h 6858000"/>
              <a:gd name="connsiteX181" fmla="*/ 120717 w 5734864"/>
              <a:gd name="connsiteY181" fmla="*/ 6313967 h 6858000"/>
              <a:gd name="connsiteX182" fmla="*/ 120841 w 5734864"/>
              <a:gd name="connsiteY182" fmla="*/ 6315437 h 6858000"/>
              <a:gd name="connsiteX183" fmla="*/ 115208 w 5734864"/>
              <a:gd name="connsiteY183" fmla="*/ 6324024 h 6858000"/>
              <a:gd name="connsiteX184" fmla="*/ 101217 w 5734864"/>
              <a:gd name="connsiteY184" fmla="*/ 6365923 h 6858000"/>
              <a:gd name="connsiteX185" fmla="*/ 74946 w 5734864"/>
              <a:gd name="connsiteY185" fmla="*/ 6556817 h 6858000"/>
              <a:gd name="connsiteX186" fmla="*/ 16001 w 5734864"/>
              <a:gd name="connsiteY186" fmla="*/ 6808678 h 6858000"/>
              <a:gd name="connsiteX187" fmla="*/ 0 w 5734864"/>
              <a:gd name="connsiteY187" fmla="*/ 6858000 h 6858000"/>
              <a:gd name="connsiteX188" fmla="*/ 5734864 w 5734864"/>
              <a:gd name="connsiteY188" fmla="*/ 685800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4660 w 5734864"/>
              <a:gd name="connsiteY33" fmla="*/ 1982709 h 6858000"/>
              <a:gd name="connsiteX34" fmla="*/ 710759 w 5734864"/>
              <a:gd name="connsiteY34" fmla="*/ 2013010 h 6858000"/>
              <a:gd name="connsiteX35" fmla="*/ 697927 w 5734864"/>
              <a:gd name="connsiteY35" fmla="*/ 2069833 h 6858000"/>
              <a:gd name="connsiteX36" fmla="*/ 693594 w 5734864"/>
              <a:gd name="connsiteY36" fmla="*/ 2103731 h 6858000"/>
              <a:gd name="connsiteX37" fmla="*/ 691109 w 5734864"/>
              <a:gd name="connsiteY37" fmla="*/ 2124027 h 6858000"/>
              <a:gd name="connsiteX38" fmla="*/ 676593 w 5734864"/>
              <a:gd name="connsiteY38" fmla="*/ 2176182 h 6858000"/>
              <a:gd name="connsiteX39" fmla="*/ 633227 w 5734864"/>
              <a:gd name="connsiteY39" fmla="*/ 2258036 h 6858000"/>
              <a:gd name="connsiteX40" fmla="*/ 625564 w 5734864"/>
              <a:gd name="connsiteY40" fmla="*/ 2284567 h 6858000"/>
              <a:gd name="connsiteX41" fmla="*/ 627074 w 5734864"/>
              <a:gd name="connsiteY41" fmla="*/ 2289605 h 6858000"/>
              <a:gd name="connsiteX42" fmla="*/ 614574 w 5734864"/>
              <a:gd name="connsiteY42" fmla="*/ 2308717 h 6858000"/>
              <a:gd name="connsiteX43" fmla="*/ 606890 w 5734864"/>
              <a:gd name="connsiteY43" fmla="*/ 2320662 h 6858000"/>
              <a:gd name="connsiteX44" fmla="*/ 605558 w 5734864"/>
              <a:gd name="connsiteY44" fmla="*/ 2327897 h 6858000"/>
              <a:gd name="connsiteX45" fmla="*/ 602202 w 5734864"/>
              <a:gd name="connsiteY45" fmla="*/ 2357749 h 6858000"/>
              <a:gd name="connsiteX46" fmla="*/ 600213 w 5734864"/>
              <a:gd name="connsiteY46" fmla="*/ 2364905 h 6858000"/>
              <a:gd name="connsiteX47" fmla="*/ 597160 w 5734864"/>
              <a:gd name="connsiteY47" fmla="*/ 2388351 h 6858000"/>
              <a:gd name="connsiteX48" fmla="*/ 597982 w 5734864"/>
              <a:gd name="connsiteY48" fmla="*/ 2402296 h 6858000"/>
              <a:gd name="connsiteX49" fmla="*/ 593150 w 5734864"/>
              <a:gd name="connsiteY49" fmla="*/ 2420015 h 6858000"/>
              <a:gd name="connsiteX50" fmla="*/ 592833 w 5734864"/>
              <a:gd name="connsiteY50" fmla="*/ 2422749 h 6858000"/>
              <a:gd name="connsiteX51" fmla="*/ 594479 w 5734864"/>
              <a:gd name="connsiteY51" fmla="*/ 2426002 h 6858000"/>
              <a:gd name="connsiteX52" fmla="*/ 591963 w 5734864"/>
              <a:gd name="connsiteY52" fmla="*/ 2431950 h 6858000"/>
              <a:gd name="connsiteX53" fmla="*/ 591544 w 5734864"/>
              <a:gd name="connsiteY53" fmla="*/ 2433897 h 6858000"/>
              <a:gd name="connsiteX54" fmla="*/ 589519 w 5734864"/>
              <a:gd name="connsiteY54" fmla="*/ 2451398 h 6858000"/>
              <a:gd name="connsiteX55" fmla="*/ 590037 w 5734864"/>
              <a:gd name="connsiteY55" fmla="*/ 2455536 h 6858000"/>
              <a:gd name="connsiteX56" fmla="*/ 588179 w 5734864"/>
              <a:gd name="connsiteY56" fmla="*/ 2462981 h 6858000"/>
              <a:gd name="connsiteX57" fmla="*/ 583434 w 5734864"/>
              <a:gd name="connsiteY57" fmla="*/ 2503991 h 6858000"/>
              <a:gd name="connsiteX58" fmla="*/ 567942 w 5734864"/>
              <a:gd name="connsiteY58" fmla="*/ 2652936 h 6858000"/>
              <a:gd name="connsiteX59" fmla="*/ 573869 w 5734864"/>
              <a:gd name="connsiteY59" fmla="*/ 2670188 h 6858000"/>
              <a:gd name="connsiteX60" fmla="*/ 575243 w 5734864"/>
              <a:gd name="connsiteY60" fmla="*/ 2688114 h 6858000"/>
              <a:gd name="connsiteX61" fmla="*/ 573824 w 5734864"/>
              <a:gd name="connsiteY61" fmla="*/ 2689856 h 6858000"/>
              <a:gd name="connsiteX62" fmla="*/ 570699 w 5734864"/>
              <a:gd name="connsiteY62" fmla="*/ 2709353 h 6858000"/>
              <a:gd name="connsiteX63" fmla="*/ 573192 w 5734864"/>
              <a:gd name="connsiteY63" fmla="*/ 2714527 h 6858000"/>
              <a:gd name="connsiteX64" fmla="*/ 572044 w 5734864"/>
              <a:gd name="connsiteY64" fmla="*/ 2728187 h 6858000"/>
              <a:gd name="connsiteX65" fmla="*/ 572465 w 5734864"/>
              <a:gd name="connsiteY65" fmla="*/ 2755863 h 6858000"/>
              <a:gd name="connsiteX66" fmla="*/ 570028 w 5734864"/>
              <a:gd name="connsiteY66" fmla="*/ 2760324 h 6858000"/>
              <a:gd name="connsiteX67" fmla="*/ 566748 w 5734864"/>
              <a:gd name="connsiteY67" fmla="*/ 2800948 h 6858000"/>
              <a:gd name="connsiteX68" fmla="*/ 565509 w 5734864"/>
              <a:gd name="connsiteY68" fmla="*/ 2801167 h 6858000"/>
              <a:gd name="connsiteX69" fmla="*/ 559367 w 5734864"/>
              <a:gd name="connsiteY69" fmla="*/ 2811129 h 6858000"/>
              <a:gd name="connsiteX70" fmla="*/ 550354 w 5734864"/>
              <a:gd name="connsiteY70" fmla="*/ 2830949 h 6858000"/>
              <a:gd name="connsiteX71" fmla="*/ 514795 w 5734864"/>
              <a:gd name="connsiteY71" fmla="*/ 2872433 h 6858000"/>
              <a:gd name="connsiteX72" fmla="*/ 509875 w 5734864"/>
              <a:gd name="connsiteY72" fmla="*/ 2923099 h 6858000"/>
              <a:gd name="connsiteX73" fmla="*/ 509577 w 5734864"/>
              <a:gd name="connsiteY73" fmla="*/ 2923197 h 6858000"/>
              <a:gd name="connsiteX74" fmla="*/ 507597 w 5734864"/>
              <a:gd name="connsiteY74" fmla="*/ 2931868 h 6858000"/>
              <a:gd name="connsiteX75" fmla="*/ 507379 w 5734864"/>
              <a:gd name="connsiteY75" fmla="*/ 2938322 h 6858000"/>
              <a:gd name="connsiteX76" fmla="*/ 504725 w 5734864"/>
              <a:gd name="connsiteY76" fmla="*/ 2954519 h 6858000"/>
              <a:gd name="connsiteX77" fmla="*/ 502018 w 5734864"/>
              <a:gd name="connsiteY77" fmla="*/ 2959643 h 6858000"/>
              <a:gd name="connsiteX78" fmla="*/ 498360 w 5734864"/>
              <a:gd name="connsiteY78" fmla="*/ 2961019 h 6858000"/>
              <a:gd name="connsiteX79" fmla="*/ 498483 w 5734864"/>
              <a:gd name="connsiteY79" fmla="*/ 2962590 h 6858000"/>
              <a:gd name="connsiteX80" fmla="*/ 484403 w 5734864"/>
              <a:gd name="connsiteY80" fmla="*/ 2990538 h 6858000"/>
              <a:gd name="connsiteX81" fmla="*/ 463075 w 5734864"/>
              <a:gd name="connsiteY81" fmla="*/ 3055956 h 6858000"/>
              <a:gd name="connsiteX82" fmla="*/ 455013 w 5734864"/>
              <a:gd name="connsiteY82" fmla="*/ 3094482 h 6858000"/>
              <a:gd name="connsiteX83" fmla="*/ 428391 w 5734864"/>
              <a:gd name="connsiteY83" fmla="*/ 3198850 h 6858000"/>
              <a:gd name="connsiteX84" fmla="*/ 401440 w 5734864"/>
              <a:gd name="connsiteY84" fmla="*/ 3307560 h 6858000"/>
              <a:gd name="connsiteX85" fmla="*/ 386076 w 5734864"/>
              <a:gd name="connsiteY85" fmla="*/ 3373943 h 6858000"/>
              <a:gd name="connsiteX86" fmla="*/ 374726 w 5734864"/>
              <a:gd name="connsiteY86" fmla="*/ 3381364 h 6858000"/>
              <a:gd name="connsiteX87" fmla="*/ 369145 w 5734864"/>
              <a:gd name="connsiteY87" fmla="*/ 3383729 h 6858000"/>
              <a:gd name="connsiteX88" fmla="*/ 364294 w 5734864"/>
              <a:gd name="connsiteY88" fmla="*/ 3414159 h 6858000"/>
              <a:gd name="connsiteX89" fmla="*/ 366450 w 5734864"/>
              <a:gd name="connsiteY89" fmla="*/ 3436925 h 6858000"/>
              <a:gd name="connsiteX90" fmla="*/ 351743 w 5734864"/>
              <a:gd name="connsiteY90" fmla="*/ 3521619 h 6858000"/>
              <a:gd name="connsiteX91" fmla="*/ 345784 w 5734864"/>
              <a:gd name="connsiteY91" fmla="*/ 3603757 h 6858000"/>
              <a:gd name="connsiteX92" fmla="*/ 344198 w 5734864"/>
              <a:gd name="connsiteY92" fmla="*/ 3652424 h 6858000"/>
              <a:gd name="connsiteX93" fmla="*/ 352450 w 5734864"/>
              <a:gd name="connsiteY93" fmla="*/ 3665222 h 6858000"/>
              <a:gd name="connsiteX94" fmla="*/ 342621 w 5734864"/>
              <a:gd name="connsiteY94" fmla="*/ 3700804 h 6858000"/>
              <a:gd name="connsiteX95" fmla="*/ 341514 w 5734864"/>
              <a:gd name="connsiteY95" fmla="*/ 3734774 h 6858000"/>
              <a:gd name="connsiteX96" fmla="*/ 340607 w 5734864"/>
              <a:gd name="connsiteY96" fmla="*/ 3785153 h 6858000"/>
              <a:gd name="connsiteX97" fmla="*/ 340707 w 5734864"/>
              <a:gd name="connsiteY97" fmla="*/ 3788177 h 6858000"/>
              <a:gd name="connsiteX98" fmla="*/ 340361 w 5734864"/>
              <a:gd name="connsiteY98" fmla="*/ 3798803 h 6858000"/>
              <a:gd name="connsiteX99" fmla="*/ 339642 w 5734864"/>
              <a:gd name="connsiteY99" fmla="*/ 3838750 h 6858000"/>
              <a:gd name="connsiteX100" fmla="*/ 360295 w 5734864"/>
              <a:gd name="connsiteY100" fmla="*/ 4015196 h 6858000"/>
              <a:gd name="connsiteX101" fmla="*/ 339043 w 5734864"/>
              <a:gd name="connsiteY101" fmla="*/ 4052778 h 6858000"/>
              <a:gd name="connsiteX102" fmla="*/ 339343 w 5734864"/>
              <a:gd name="connsiteY102" fmla="*/ 4096257 h 6858000"/>
              <a:gd name="connsiteX103" fmla="*/ 340786 w 5734864"/>
              <a:gd name="connsiteY103" fmla="*/ 4321136 h 6858000"/>
              <a:gd name="connsiteX104" fmla="*/ 343158 w 5734864"/>
              <a:gd name="connsiteY104" fmla="*/ 4429174 h 6858000"/>
              <a:gd name="connsiteX105" fmla="*/ 334599 w 5734864"/>
              <a:gd name="connsiteY105" fmla="*/ 4449938 h 6858000"/>
              <a:gd name="connsiteX106" fmla="*/ 332890 w 5734864"/>
              <a:gd name="connsiteY106" fmla="*/ 4453515 h 6858000"/>
              <a:gd name="connsiteX107" fmla="*/ 331105 w 5734864"/>
              <a:gd name="connsiteY107" fmla="*/ 4467941 h 6858000"/>
              <a:gd name="connsiteX108" fmla="*/ 324289 w 5734864"/>
              <a:gd name="connsiteY108" fmla="*/ 4471861 h 6858000"/>
              <a:gd name="connsiteX109" fmla="*/ 317079 w 5734864"/>
              <a:gd name="connsiteY109" fmla="*/ 4493468 h 6858000"/>
              <a:gd name="connsiteX110" fmla="*/ 315557 w 5734864"/>
              <a:gd name="connsiteY110" fmla="*/ 4520067 h 6858000"/>
              <a:gd name="connsiteX111" fmla="*/ 315240 w 5734864"/>
              <a:gd name="connsiteY111" fmla="*/ 4536872 h 6858000"/>
              <a:gd name="connsiteX112" fmla="*/ 316200 w 5734864"/>
              <a:gd name="connsiteY112" fmla="*/ 4538297 h 6858000"/>
              <a:gd name="connsiteX113" fmla="*/ 317507 w 5734864"/>
              <a:gd name="connsiteY113" fmla="*/ 4547582 h 6858000"/>
              <a:gd name="connsiteX114" fmla="*/ 323078 w 5734864"/>
              <a:gd name="connsiteY114" fmla="*/ 4592102 h 6858000"/>
              <a:gd name="connsiteX115" fmla="*/ 328722 w 5734864"/>
              <a:gd name="connsiteY115" fmla="*/ 4667914 h 6858000"/>
              <a:gd name="connsiteX116" fmla="*/ 335597 w 5734864"/>
              <a:gd name="connsiteY116" fmla="*/ 4695035 h 6858000"/>
              <a:gd name="connsiteX117" fmla="*/ 339485 w 5734864"/>
              <a:gd name="connsiteY117" fmla="*/ 4695979 h 6858000"/>
              <a:gd name="connsiteX118" fmla="*/ 341089 w 5734864"/>
              <a:gd name="connsiteY118" fmla="*/ 4704268 h 6858000"/>
              <a:gd name="connsiteX119" fmla="*/ 342177 w 5734864"/>
              <a:gd name="connsiteY119" fmla="*/ 4706060 h 6858000"/>
              <a:gd name="connsiteX120" fmla="*/ 347751 w 5734864"/>
              <a:gd name="connsiteY120" fmla="*/ 4716754 h 6858000"/>
              <a:gd name="connsiteX121" fmla="*/ 344125 w 5734864"/>
              <a:gd name="connsiteY121" fmla="*/ 4764669 h 6858000"/>
              <a:gd name="connsiteX122" fmla="*/ 340188 w 5734864"/>
              <a:gd name="connsiteY122" fmla="*/ 4779386 h 6858000"/>
              <a:gd name="connsiteX123" fmla="*/ 335146 w 5734864"/>
              <a:gd name="connsiteY123" fmla="*/ 4787491 h 6858000"/>
              <a:gd name="connsiteX124" fmla="*/ 319124 w 5734864"/>
              <a:gd name="connsiteY124" fmla="*/ 4843514 h 6858000"/>
              <a:gd name="connsiteX125" fmla="*/ 305956 w 5734864"/>
              <a:gd name="connsiteY125" fmla="*/ 4881505 h 6858000"/>
              <a:gd name="connsiteX126" fmla="*/ 301062 w 5734864"/>
              <a:gd name="connsiteY126" fmla="*/ 4889332 h 6858000"/>
              <a:gd name="connsiteX127" fmla="*/ 302141 w 5734864"/>
              <a:gd name="connsiteY127" fmla="*/ 4899400 h 6858000"/>
              <a:gd name="connsiteX128" fmla="*/ 304424 w 5734864"/>
              <a:gd name="connsiteY128" fmla="*/ 4902664 h 6858000"/>
              <a:gd name="connsiteX129" fmla="*/ 293123 w 5734864"/>
              <a:gd name="connsiteY129" fmla="*/ 4932769 h 6858000"/>
              <a:gd name="connsiteX130" fmla="*/ 292275 w 5734864"/>
              <a:gd name="connsiteY130" fmla="*/ 4936482 h 6858000"/>
              <a:gd name="connsiteX131" fmla="*/ 288304 w 5734864"/>
              <a:gd name="connsiteY131" fmla="*/ 4962325 h 6858000"/>
              <a:gd name="connsiteX132" fmla="*/ 287420 w 5734864"/>
              <a:gd name="connsiteY132" fmla="*/ 5042193 h 6858000"/>
              <a:gd name="connsiteX133" fmla="*/ 287020 w 5734864"/>
              <a:gd name="connsiteY133" fmla="*/ 5065655 h 6858000"/>
              <a:gd name="connsiteX134" fmla="*/ 288488 w 5734864"/>
              <a:gd name="connsiteY134" fmla="*/ 5082216 h 6858000"/>
              <a:gd name="connsiteX135" fmla="*/ 282763 w 5734864"/>
              <a:gd name="connsiteY135" fmla="*/ 5127114 h 6858000"/>
              <a:gd name="connsiteX136" fmla="*/ 269316 w 5734864"/>
              <a:gd name="connsiteY136" fmla="*/ 5202682 h 6858000"/>
              <a:gd name="connsiteX137" fmla="*/ 269174 w 5734864"/>
              <a:gd name="connsiteY137" fmla="*/ 5230835 h 6858000"/>
              <a:gd name="connsiteX138" fmla="*/ 272679 w 5734864"/>
              <a:gd name="connsiteY138" fmla="*/ 5232660 h 6858000"/>
              <a:gd name="connsiteX139" fmla="*/ 272160 w 5734864"/>
              <a:gd name="connsiteY139" fmla="*/ 5241150 h 6858000"/>
              <a:gd name="connsiteX140" fmla="*/ 272760 w 5734864"/>
              <a:gd name="connsiteY140" fmla="*/ 5243156 h 6858000"/>
              <a:gd name="connsiteX141" fmla="*/ 275462 w 5734864"/>
              <a:gd name="connsiteY141" fmla="*/ 5254919 h 6858000"/>
              <a:gd name="connsiteX142" fmla="*/ 262897 w 5734864"/>
              <a:gd name="connsiteY142" fmla="*/ 5286259 h 6858000"/>
              <a:gd name="connsiteX143" fmla="*/ 252761 w 5734864"/>
              <a:gd name="connsiteY143" fmla="*/ 5357801 h 6858000"/>
              <a:gd name="connsiteX144" fmla="*/ 242360 w 5734864"/>
              <a:gd name="connsiteY144" fmla="*/ 5460080 h 6858000"/>
              <a:gd name="connsiteX145" fmla="*/ 229880 w 5734864"/>
              <a:gd name="connsiteY145" fmla="*/ 5539714 h 6858000"/>
              <a:gd name="connsiteX146" fmla="*/ 204283 w 5734864"/>
              <a:gd name="connsiteY146" fmla="*/ 5639080 h 6858000"/>
              <a:gd name="connsiteX147" fmla="*/ 198948 w 5734864"/>
              <a:gd name="connsiteY147" fmla="*/ 5710958 h 6858000"/>
              <a:gd name="connsiteX148" fmla="*/ 192367 w 5734864"/>
              <a:gd name="connsiteY148" fmla="*/ 5719859 h 6858000"/>
              <a:gd name="connsiteX149" fmla="*/ 188035 w 5734864"/>
              <a:gd name="connsiteY149" fmla="*/ 5729935 h 6858000"/>
              <a:gd name="connsiteX150" fmla="*/ 188428 w 5734864"/>
              <a:gd name="connsiteY150" fmla="*/ 5731182 h 6858000"/>
              <a:gd name="connsiteX151" fmla="*/ 181635 w 5734864"/>
              <a:gd name="connsiteY151" fmla="*/ 5753538 h 6858000"/>
              <a:gd name="connsiteX152" fmla="*/ 169744 w 5734864"/>
              <a:gd name="connsiteY152" fmla="*/ 5796307 h 6858000"/>
              <a:gd name="connsiteX153" fmla="*/ 170351 w 5734864"/>
              <a:gd name="connsiteY153" fmla="*/ 5796644 h 6858000"/>
              <a:gd name="connsiteX154" fmla="*/ 171559 w 5734864"/>
              <a:gd name="connsiteY154" fmla="*/ 5803435 h 6858000"/>
              <a:gd name="connsiteX155" fmla="*/ 172284 w 5734864"/>
              <a:gd name="connsiteY155" fmla="*/ 5816391 h 6858000"/>
              <a:gd name="connsiteX156" fmla="*/ 182542 w 5734864"/>
              <a:gd name="connsiteY156" fmla="*/ 5846382 h 6858000"/>
              <a:gd name="connsiteX157" fmla="*/ 175877 w 5734864"/>
              <a:gd name="connsiteY157" fmla="*/ 5871336 h 6858000"/>
              <a:gd name="connsiteX158" fmla="*/ 174910 w 5734864"/>
              <a:gd name="connsiteY158" fmla="*/ 5876376 h 6858000"/>
              <a:gd name="connsiteX159" fmla="*/ 175047 w 5734864"/>
              <a:gd name="connsiteY159" fmla="*/ 5876483 h 6858000"/>
              <a:gd name="connsiteX160" fmla="*/ 174335 w 5734864"/>
              <a:gd name="connsiteY160" fmla="*/ 5881814 h 6858000"/>
              <a:gd name="connsiteX161" fmla="*/ 171273 w 5734864"/>
              <a:gd name="connsiteY161" fmla="*/ 5895339 h 6858000"/>
              <a:gd name="connsiteX162" fmla="*/ 171658 w 5734864"/>
              <a:gd name="connsiteY162" fmla="*/ 5898749 h 6858000"/>
              <a:gd name="connsiteX163" fmla="*/ 174658 w 5734864"/>
              <a:gd name="connsiteY163" fmla="*/ 5919558 h 6858000"/>
              <a:gd name="connsiteX164" fmla="*/ 169099 w 5734864"/>
              <a:gd name="connsiteY164" fmla="*/ 5984417 h 6858000"/>
              <a:gd name="connsiteX165" fmla="*/ 162007 w 5734864"/>
              <a:gd name="connsiteY165" fmla="*/ 6049043 h 6858000"/>
              <a:gd name="connsiteX166" fmla="*/ 156875 w 5734864"/>
              <a:gd name="connsiteY166" fmla="*/ 6114000 h 6858000"/>
              <a:gd name="connsiteX167" fmla="*/ 165441 w 5734864"/>
              <a:gd name="connsiteY167" fmla="*/ 6146938 h 6858000"/>
              <a:gd name="connsiteX168" fmla="*/ 165177 w 5734864"/>
              <a:gd name="connsiteY168" fmla="*/ 6150658 h 6858000"/>
              <a:gd name="connsiteX169" fmla="*/ 161772 w 5734864"/>
              <a:gd name="connsiteY169" fmla="*/ 6160011 h 6858000"/>
              <a:gd name="connsiteX170" fmla="*/ 160051 w 5734864"/>
              <a:gd name="connsiteY170" fmla="*/ 6163393 h 6858000"/>
              <a:gd name="connsiteX171" fmla="*/ 158473 w 5734864"/>
              <a:gd name="connsiteY171" fmla="*/ 6168628 h 6858000"/>
              <a:gd name="connsiteX172" fmla="*/ 158573 w 5734864"/>
              <a:gd name="connsiteY172" fmla="*/ 6168799 h 6858000"/>
              <a:gd name="connsiteX173" fmla="*/ 146463 w 5734864"/>
              <a:gd name="connsiteY173" fmla="*/ 6196671 h 6858000"/>
              <a:gd name="connsiteX174" fmla="*/ 150209 w 5734864"/>
              <a:gd name="connsiteY174" fmla="*/ 6232365 h 6858000"/>
              <a:gd name="connsiteX175" fmla="*/ 148544 w 5734864"/>
              <a:gd name="connsiteY175" fmla="*/ 6246162 h 6858000"/>
              <a:gd name="connsiteX176" fmla="*/ 148403 w 5734864"/>
              <a:gd name="connsiteY176" fmla="*/ 6253754 h 6858000"/>
              <a:gd name="connsiteX177" fmla="*/ 138880 w 5734864"/>
              <a:gd name="connsiteY177" fmla="*/ 6276449 h 6858000"/>
              <a:gd name="connsiteX178" fmla="*/ 138683 w 5734864"/>
              <a:gd name="connsiteY178" fmla="*/ 6279721 h 6858000"/>
              <a:gd name="connsiteX179" fmla="*/ 130721 w 5734864"/>
              <a:gd name="connsiteY179" fmla="*/ 6293675 h 6858000"/>
              <a:gd name="connsiteX180" fmla="*/ 120717 w 5734864"/>
              <a:gd name="connsiteY180" fmla="*/ 6313967 h 6858000"/>
              <a:gd name="connsiteX181" fmla="*/ 120841 w 5734864"/>
              <a:gd name="connsiteY181" fmla="*/ 6315437 h 6858000"/>
              <a:gd name="connsiteX182" fmla="*/ 115208 w 5734864"/>
              <a:gd name="connsiteY182" fmla="*/ 6324024 h 6858000"/>
              <a:gd name="connsiteX183" fmla="*/ 101217 w 5734864"/>
              <a:gd name="connsiteY183" fmla="*/ 6365923 h 6858000"/>
              <a:gd name="connsiteX184" fmla="*/ 74946 w 5734864"/>
              <a:gd name="connsiteY184" fmla="*/ 6556817 h 6858000"/>
              <a:gd name="connsiteX185" fmla="*/ 16001 w 5734864"/>
              <a:gd name="connsiteY185" fmla="*/ 6808678 h 6858000"/>
              <a:gd name="connsiteX186" fmla="*/ 0 w 5734864"/>
              <a:gd name="connsiteY186" fmla="*/ 6858000 h 6858000"/>
              <a:gd name="connsiteX187" fmla="*/ 5734864 w 5734864"/>
              <a:gd name="connsiteY187" fmla="*/ 6858000 h 6858000"/>
              <a:gd name="connsiteX188" fmla="*/ 5734864 w 5734864"/>
              <a:gd name="connsiteY188" fmla="*/ 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7865 w 5734864"/>
              <a:gd name="connsiteY13" fmla="*/ 1070795 h 6858000"/>
              <a:gd name="connsiteX14" fmla="*/ 862786 w 5734864"/>
              <a:gd name="connsiteY14" fmla="*/ 1238994 h 6858000"/>
              <a:gd name="connsiteX15" fmla="*/ 859345 w 5734864"/>
              <a:gd name="connsiteY15" fmla="*/ 1380427 h 6858000"/>
              <a:gd name="connsiteX16" fmla="*/ 855172 w 5734864"/>
              <a:gd name="connsiteY16" fmla="*/ 1435262 h 6858000"/>
              <a:gd name="connsiteX17" fmla="*/ 860494 w 5734864"/>
              <a:gd name="connsiteY17" fmla="*/ 1453861 h 6858000"/>
              <a:gd name="connsiteX18" fmla="*/ 853731 w 5734864"/>
              <a:gd name="connsiteY18" fmla="*/ 1467047 h 6858000"/>
              <a:gd name="connsiteX19" fmla="*/ 845847 w 5734864"/>
              <a:gd name="connsiteY19" fmla="*/ 1502307 h 6858000"/>
              <a:gd name="connsiteX20" fmla="*/ 817613 w 5734864"/>
              <a:gd name="connsiteY20" fmla="*/ 1565166 h 6858000"/>
              <a:gd name="connsiteX21" fmla="*/ 804223 w 5734864"/>
              <a:gd name="connsiteY21" fmla="*/ 1601941 h 6858000"/>
              <a:gd name="connsiteX22" fmla="*/ 791773 w 5734864"/>
              <a:gd name="connsiteY22" fmla="*/ 1627005 h 6858000"/>
              <a:gd name="connsiteX23" fmla="*/ 774645 w 5734864"/>
              <a:gd name="connsiteY23" fmla="*/ 1699922 h 6858000"/>
              <a:gd name="connsiteX24" fmla="*/ 752343 w 5734864"/>
              <a:gd name="connsiteY24" fmla="*/ 1824604 h 6858000"/>
              <a:gd name="connsiteX25" fmla="*/ 746254 w 5734864"/>
              <a:gd name="connsiteY25" fmla="*/ 1850222 h 6858000"/>
              <a:gd name="connsiteX26" fmla="*/ 728600 w 5734864"/>
              <a:gd name="connsiteY26" fmla="*/ 1869603 h 6858000"/>
              <a:gd name="connsiteX27" fmla="*/ 724396 w 5734864"/>
              <a:gd name="connsiteY27" fmla="*/ 1883104 h 6858000"/>
              <a:gd name="connsiteX28" fmla="*/ 722165 w 5734864"/>
              <a:gd name="connsiteY28" fmla="*/ 1885924 h 6858000"/>
              <a:gd name="connsiteX29" fmla="*/ 721338 w 5734864"/>
              <a:gd name="connsiteY29" fmla="*/ 1887123 h 6858000"/>
              <a:gd name="connsiteX30" fmla="*/ 714840 w 5734864"/>
              <a:gd name="connsiteY30" fmla="*/ 1902274 h 6858000"/>
              <a:gd name="connsiteX31" fmla="*/ 722847 w 5734864"/>
              <a:gd name="connsiteY31" fmla="*/ 1929891 h 6858000"/>
              <a:gd name="connsiteX32" fmla="*/ 714660 w 5734864"/>
              <a:gd name="connsiteY32" fmla="*/ 1982709 h 6858000"/>
              <a:gd name="connsiteX33" fmla="*/ 710759 w 5734864"/>
              <a:gd name="connsiteY33" fmla="*/ 2013010 h 6858000"/>
              <a:gd name="connsiteX34" fmla="*/ 697927 w 5734864"/>
              <a:gd name="connsiteY34" fmla="*/ 2069833 h 6858000"/>
              <a:gd name="connsiteX35" fmla="*/ 693594 w 5734864"/>
              <a:gd name="connsiteY35" fmla="*/ 2103731 h 6858000"/>
              <a:gd name="connsiteX36" fmla="*/ 691109 w 5734864"/>
              <a:gd name="connsiteY36" fmla="*/ 2124027 h 6858000"/>
              <a:gd name="connsiteX37" fmla="*/ 676593 w 5734864"/>
              <a:gd name="connsiteY37" fmla="*/ 2176182 h 6858000"/>
              <a:gd name="connsiteX38" fmla="*/ 633227 w 5734864"/>
              <a:gd name="connsiteY38" fmla="*/ 2258036 h 6858000"/>
              <a:gd name="connsiteX39" fmla="*/ 625564 w 5734864"/>
              <a:gd name="connsiteY39" fmla="*/ 2284567 h 6858000"/>
              <a:gd name="connsiteX40" fmla="*/ 627074 w 5734864"/>
              <a:gd name="connsiteY40" fmla="*/ 2289605 h 6858000"/>
              <a:gd name="connsiteX41" fmla="*/ 614574 w 5734864"/>
              <a:gd name="connsiteY41" fmla="*/ 2308717 h 6858000"/>
              <a:gd name="connsiteX42" fmla="*/ 606890 w 5734864"/>
              <a:gd name="connsiteY42" fmla="*/ 2320662 h 6858000"/>
              <a:gd name="connsiteX43" fmla="*/ 605558 w 5734864"/>
              <a:gd name="connsiteY43" fmla="*/ 2327897 h 6858000"/>
              <a:gd name="connsiteX44" fmla="*/ 602202 w 5734864"/>
              <a:gd name="connsiteY44" fmla="*/ 2357749 h 6858000"/>
              <a:gd name="connsiteX45" fmla="*/ 600213 w 5734864"/>
              <a:gd name="connsiteY45" fmla="*/ 2364905 h 6858000"/>
              <a:gd name="connsiteX46" fmla="*/ 597160 w 5734864"/>
              <a:gd name="connsiteY46" fmla="*/ 2388351 h 6858000"/>
              <a:gd name="connsiteX47" fmla="*/ 597982 w 5734864"/>
              <a:gd name="connsiteY47" fmla="*/ 2402296 h 6858000"/>
              <a:gd name="connsiteX48" fmla="*/ 593150 w 5734864"/>
              <a:gd name="connsiteY48" fmla="*/ 2420015 h 6858000"/>
              <a:gd name="connsiteX49" fmla="*/ 592833 w 5734864"/>
              <a:gd name="connsiteY49" fmla="*/ 2422749 h 6858000"/>
              <a:gd name="connsiteX50" fmla="*/ 594479 w 5734864"/>
              <a:gd name="connsiteY50" fmla="*/ 2426002 h 6858000"/>
              <a:gd name="connsiteX51" fmla="*/ 591963 w 5734864"/>
              <a:gd name="connsiteY51" fmla="*/ 2431950 h 6858000"/>
              <a:gd name="connsiteX52" fmla="*/ 591544 w 5734864"/>
              <a:gd name="connsiteY52" fmla="*/ 2433897 h 6858000"/>
              <a:gd name="connsiteX53" fmla="*/ 589519 w 5734864"/>
              <a:gd name="connsiteY53" fmla="*/ 2451398 h 6858000"/>
              <a:gd name="connsiteX54" fmla="*/ 590037 w 5734864"/>
              <a:gd name="connsiteY54" fmla="*/ 2455536 h 6858000"/>
              <a:gd name="connsiteX55" fmla="*/ 588179 w 5734864"/>
              <a:gd name="connsiteY55" fmla="*/ 2462981 h 6858000"/>
              <a:gd name="connsiteX56" fmla="*/ 583434 w 5734864"/>
              <a:gd name="connsiteY56" fmla="*/ 2503991 h 6858000"/>
              <a:gd name="connsiteX57" fmla="*/ 567942 w 5734864"/>
              <a:gd name="connsiteY57" fmla="*/ 2652936 h 6858000"/>
              <a:gd name="connsiteX58" fmla="*/ 573869 w 5734864"/>
              <a:gd name="connsiteY58" fmla="*/ 2670188 h 6858000"/>
              <a:gd name="connsiteX59" fmla="*/ 575243 w 5734864"/>
              <a:gd name="connsiteY59" fmla="*/ 2688114 h 6858000"/>
              <a:gd name="connsiteX60" fmla="*/ 573824 w 5734864"/>
              <a:gd name="connsiteY60" fmla="*/ 2689856 h 6858000"/>
              <a:gd name="connsiteX61" fmla="*/ 570699 w 5734864"/>
              <a:gd name="connsiteY61" fmla="*/ 2709353 h 6858000"/>
              <a:gd name="connsiteX62" fmla="*/ 573192 w 5734864"/>
              <a:gd name="connsiteY62" fmla="*/ 2714527 h 6858000"/>
              <a:gd name="connsiteX63" fmla="*/ 572044 w 5734864"/>
              <a:gd name="connsiteY63" fmla="*/ 2728187 h 6858000"/>
              <a:gd name="connsiteX64" fmla="*/ 572465 w 5734864"/>
              <a:gd name="connsiteY64" fmla="*/ 2755863 h 6858000"/>
              <a:gd name="connsiteX65" fmla="*/ 570028 w 5734864"/>
              <a:gd name="connsiteY65" fmla="*/ 2760324 h 6858000"/>
              <a:gd name="connsiteX66" fmla="*/ 566748 w 5734864"/>
              <a:gd name="connsiteY66" fmla="*/ 2800948 h 6858000"/>
              <a:gd name="connsiteX67" fmla="*/ 565509 w 5734864"/>
              <a:gd name="connsiteY67" fmla="*/ 2801167 h 6858000"/>
              <a:gd name="connsiteX68" fmla="*/ 559367 w 5734864"/>
              <a:gd name="connsiteY68" fmla="*/ 2811129 h 6858000"/>
              <a:gd name="connsiteX69" fmla="*/ 550354 w 5734864"/>
              <a:gd name="connsiteY69" fmla="*/ 2830949 h 6858000"/>
              <a:gd name="connsiteX70" fmla="*/ 514795 w 5734864"/>
              <a:gd name="connsiteY70" fmla="*/ 2872433 h 6858000"/>
              <a:gd name="connsiteX71" fmla="*/ 509875 w 5734864"/>
              <a:gd name="connsiteY71" fmla="*/ 2923099 h 6858000"/>
              <a:gd name="connsiteX72" fmla="*/ 509577 w 5734864"/>
              <a:gd name="connsiteY72" fmla="*/ 2923197 h 6858000"/>
              <a:gd name="connsiteX73" fmla="*/ 507597 w 5734864"/>
              <a:gd name="connsiteY73" fmla="*/ 2931868 h 6858000"/>
              <a:gd name="connsiteX74" fmla="*/ 507379 w 5734864"/>
              <a:gd name="connsiteY74" fmla="*/ 2938322 h 6858000"/>
              <a:gd name="connsiteX75" fmla="*/ 504725 w 5734864"/>
              <a:gd name="connsiteY75" fmla="*/ 2954519 h 6858000"/>
              <a:gd name="connsiteX76" fmla="*/ 502018 w 5734864"/>
              <a:gd name="connsiteY76" fmla="*/ 2959643 h 6858000"/>
              <a:gd name="connsiteX77" fmla="*/ 498360 w 5734864"/>
              <a:gd name="connsiteY77" fmla="*/ 2961019 h 6858000"/>
              <a:gd name="connsiteX78" fmla="*/ 498483 w 5734864"/>
              <a:gd name="connsiteY78" fmla="*/ 2962590 h 6858000"/>
              <a:gd name="connsiteX79" fmla="*/ 484403 w 5734864"/>
              <a:gd name="connsiteY79" fmla="*/ 2990538 h 6858000"/>
              <a:gd name="connsiteX80" fmla="*/ 463075 w 5734864"/>
              <a:gd name="connsiteY80" fmla="*/ 3055956 h 6858000"/>
              <a:gd name="connsiteX81" fmla="*/ 455013 w 5734864"/>
              <a:gd name="connsiteY81" fmla="*/ 3094482 h 6858000"/>
              <a:gd name="connsiteX82" fmla="*/ 428391 w 5734864"/>
              <a:gd name="connsiteY82" fmla="*/ 3198850 h 6858000"/>
              <a:gd name="connsiteX83" fmla="*/ 401440 w 5734864"/>
              <a:gd name="connsiteY83" fmla="*/ 3307560 h 6858000"/>
              <a:gd name="connsiteX84" fmla="*/ 386076 w 5734864"/>
              <a:gd name="connsiteY84" fmla="*/ 3373943 h 6858000"/>
              <a:gd name="connsiteX85" fmla="*/ 374726 w 5734864"/>
              <a:gd name="connsiteY85" fmla="*/ 3381364 h 6858000"/>
              <a:gd name="connsiteX86" fmla="*/ 369145 w 5734864"/>
              <a:gd name="connsiteY86" fmla="*/ 3383729 h 6858000"/>
              <a:gd name="connsiteX87" fmla="*/ 364294 w 5734864"/>
              <a:gd name="connsiteY87" fmla="*/ 3414159 h 6858000"/>
              <a:gd name="connsiteX88" fmla="*/ 366450 w 5734864"/>
              <a:gd name="connsiteY88" fmla="*/ 3436925 h 6858000"/>
              <a:gd name="connsiteX89" fmla="*/ 351743 w 5734864"/>
              <a:gd name="connsiteY89" fmla="*/ 3521619 h 6858000"/>
              <a:gd name="connsiteX90" fmla="*/ 345784 w 5734864"/>
              <a:gd name="connsiteY90" fmla="*/ 3603757 h 6858000"/>
              <a:gd name="connsiteX91" fmla="*/ 344198 w 5734864"/>
              <a:gd name="connsiteY91" fmla="*/ 3652424 h 6858000"/>
              <a:gd name="connsiteX92" fmla="*/ 352450 w 5734864"/>
              <a:gd name="connsiteY92" fmla="*/ 3665222 h 6858000"/>
              <a:gd name="connsiteX93" fmla="*/ 342621 w 5734864"/>
              <a:gd name="connsiteY93" fmla="*/ 3700804 h 6858000"/>
              <a:gd name="connsiteX94" fmla="*/ 341514 w 5734864"/>
              <a:gd name="connsiteY94" fmla="*/ 3734774 h 6858000"/>
              <a:gd name="connsiteX95" fmla="*/ 340607 w 5734864"/>
              <a:gd name="connsiteY95" fmla="*/ 3785153 h 6858000"/>
              <a:gd name="connsiteX96" fmla="*/ 340707 w 5734864"/>
              <a:gd name="connsiteY96" fmla="*/ 3788177 h 6858000"/>
              <a:gd name="connsiteX97" fmla="*/ 340361 w 5734864"/>
              <a:gd name="connsiteY97" fmla="*/ 3798803 h 6858000"/>
              <a:gd name="connsiteX98" fmla="*/ 339642 w 5734864"/>
              <a:gd name="connsiteY98" fmla="*/ 3838750 h 6858000"/>
              <a:gd name="connsiteX99" fmla="*/ 360295 w 5734864"/>
              <a:gd name="connsiteY99" fmla="*/ 4015196 h 6858000"/>
              <a:gd name="connsiteX100" fmla="*/ 339043 w 5734864"/>
              <a:gd name="connsiteY100" fmla="*/ 4052778 h 6858000"/>
              <a:gd name="connsiteX101" fmla="*/ 339343 w 5734864"/>
              <a:gd name="connsiteY101" fmla="*/ 4096257 h 6858000"/>
              <a:gd name="connsiteX102" fmla="*/ 340786 w 5734864"/>
              <a:gd name="connsiteY102" fmla="*/ 4321136 h 6858000"/>
              <a:gd name="connsiteX103" fmla="*/ 343158 w 5734864"/>
              <a:gd name="connsiteY103" fmla="*/ 4429174 h 6858000"/>
              <a:gd name="connsiteX104" fmla="*/ 334599 w 5734864"/>
              <a:gd name="connsiteY104" fmla="*/ 4449938 h 6858000"/>
              <a:gd name="connsiteX105" fmla="*/ 332890 w 5734864"/>
              <a:gd name="connsiteY105" fmla="*/ 4453515 h 6858000"/>
              <a:gd name="connsiteX106" fmla="*/ 331105 w 5734864"/>
              <a:gd name="connsiteY106" fmla="*/ 4467941 h 6858000"/>
              <a:gd name="connsiteX107" fmla="*/ 324289 w 5734864"/>
              <a:gd name="connsiteY107" fmla="*/ 4471861 h 6858000"/>
              <a:gd name="connsiteX108" fmla="*/ 317079 w 5734864"/>
              <a:gd name="connsiteY108" fmla="*/ 4493468 h 6858000"/>
              <a:gd name="connsiteX109" fmla="*/ 315557 w 5734864"/>
              <a:gd name="connsiteY109" fmla="*/ 4520067 h 6858000"/>
              <a:gd name="connsiteX110" fmla="*/ 315240 w 5734864"/>
              <a:gd name="connsiteY110" fmla="*/ 4536872 h 6858000"/>
              <a:gd name="connsiteX111" fmla="*/ 316200 w 5734864"/>
              <a:gd name="connsiteY111" fmla="*/ 4538297 h 6858000"/>
              <a:gd name="connsiteX112" fmla="*/ 317507 w 5734864"/>
              <a:gd name="connsiteY112" fmla="*/ 4547582 h 6858000"/>
              <a:gd name="connsiteX113" fmla="*/ 323078 w 5734864"/>
              <a:gd name="connsiteY113" fmla="*/ 4592102 h 6858000"/>
              <a:gd name="connsiteX114" fmla="*/ 328722 w 5734864"/>
              <a:gd name="connsiteY114" fmla="*/ 4667914 h 6858000"/>
              <a:gd name="connsiteX115" fmla="*/ 335597 w 5734864"/>
              <a:gd name="connsiteY115" fmla="*/ 4695035 h 6858000"/>
              <a:gd name="connsiteX116" fmla="*/ 339485 w 5734864"/>
              <a:gd name="connsiteY116" fmla="*/ 4695979 h 6858000"/>
              <a:gd name="connsiteX117" fmla="*/ 341089 w 5734864"/>
              <a:gd name="connsiteY117" fmla="*/ 4704268 h 6858000"/>
              <a:gd name="connsiteX118" fmla="*/ 342177 w 5734864"/>
              <a:gd name="connsiteY118" fmla="*/ 4706060 h 6858000"/>
              <a:gd name="connsiteX119" fmla="*/ 347751 w 5734864"/>
              <a:gd name="connsiteY119" fmla="*/ 4716754 h 6858000"/>
              <a:gd name="connsiteX120" fmla="*/ 344125 w 5734864"/>
              <a:gd name="connsiteY120" fmla="*/ 4764669 h 6858000"/>
              <a:gd name="connsiteX121" fmla="*/ 340188 w 5734864"/>
              <a:gd name="connsiteY121" fmla="*/ 4779386 h 6858000"/>
              <a:gd name="connsiteX122" fmla="*/ 335146 w 5734864"/>
              <a:gd name="connsiteY122" fmla="*/ 4787491 h 6858000"/>
              <a:gd name="connsiteX123" fmla="*/ 319124 w 5734864"/>
              <a:gd name="connsiteY123" fmla="*/ 4843514 h 6858000"/>
              <a:gd name="connsiteX124" fmla="*/ 305956 w 5734864"/>
              <a:gd name="connsiteY124" fmla="*/ 4881505 h 6858000"/>
              <a:gd name="connsiteX125" fmla="*/ 301062 w 5734864"/>
              <a:gd name="connsiteY125" fmla="*/ 4889332 h 6858000"/>
              <a:gd name="connsiteX126" fmla="*/ 302141 w 5734864"/>
              <a:gd name="connsiteY126" fmla="*/ 4899400 h 6858000"/>
              <a:gd name="connsiteX127" fmla="*/ 304424 w 5734864"/>
              <a:gd name="connsiteY127" fmla="*/ 4902664 h 6858000"/>
              <a:gd name="connsiteX128" fmla="*/ 293123 w 5734864"/>
              <a:gd name="connsiteY128" fmla="*/ 4932769 h 6858000"/>
              <a:gd name="connsiteX129" fmla="*/ 292275 w 5734864"/>
              <a:gd name="connsiteY129" fmla="*/ 4936482 h 6858000"/>
              <a:gd name="connsiteX130" fmla="*/ 288304 w 5734864"/>
              <a:gd name="connsiteY130" fmla="*/ 4962325 h 6858000"/>
              <a:gd name="connsiteX131" fmla="*/ 287420 w 5734864"/>
              <a:gd name="connsiteY131" fmla="*/ 5042193 h 6858000"/>
              <a:gd name="connsiteX132" fmla="*/ 287020 w 5734864"/>
              <a:gd name="connsiteY132" fmla="*/ 5065655 h 6858000"/>
              <a:gd name="connsiteX133" fmla="*/ 288488 w 5734864"/>
              <a:gd name="connsiteY133" fmla="*/ 5082216 h 6858000"/>
              <a:gd name="connsiteX134" fmla="*/ 282763 w 5734864"/>
              <a:gd name="connsiteY134" fmla="*/ 5127114 h 6858000"/>
              <a:gd name="connsiteX135" fmla="*/ 269316 w 5734864"/>
              <a:gd name="connsiteY135" fmla="*/ 5202682 h 6858000"/>
              <a:gd name="connsiteX136" fmla="*/ 269174 w 5734864"/>
              <a:gd name="connsiteY136" fmla="*/ 5230835 h 6858000"/>
              <a:gd name="connsiteX137" fmla="*/ 272679 w 5734864"/>
              <a:gd name="connsiteY137" fmla="*/ 5232660 h 6858000"/>
              <a:gd name="connsiteX138" fmla="*/ 272160 w 5734864"/>
              <a:gd name="connsiteY138" fmla="*/ 5241150 h 6858000"/>
              <a:gd name="connsiteX139" fmla="*/ 272760 w 5734864"/>
              <a:gd name="connsiteY139" fmla="*/ 5243156 h 6858000"/>
              <a:gd name="connsiteX140" fmla="*/ 275462 w 5734864"/>
              <a:gd name="connsiteY140" fmla="*/ 5254919 h 6858000"/>
              <a:gd name="connsiteX141" fmla="*/ 262897 w 5734864"/>
              <a:gd name="connsiteY141" fmla="*/ 5286259 h 6858000"/>
              <a:gd name="connsiteX142" fmla="*/ 252761 w 5734864"/>
              <a:gd name="connsiteY142" fmla="*/ 5357801 h 6858000"/>
              <a:gd name="connsiteX143" fmla="*/ 242360 w 5734864"/>
              <a:gd name="connsiteY143" fmla="*/ 5460080 h 6858000"/>
              <a:gd name="connsiteX144" fmla="*/ 229880 w 5734864"/>
              <a:gd name="connsiteY144" fmla="*/ 5539714 h 6858000"/>
              <a:gd name="connsiteX145" fmla="*/ 204283 w 5734864"/>
              <a:gd name="connsiteY145" fmla="*/ 5639080 h 6858000"/>
              <a:gd name="connsiteX146" fmla="*/ 198948 w 5734864"/>
              <a:gd name="connsiteY146" fmla="*/ 5710958 h 6858000"/>
              <a:gd name="connsiteX147" fmla="*/ 192367 w 5734864"/>
              <a:gd name="connsiteY147" fmla="*/ 5719859 h 6858000"/>
              <a:gd name="connsiteX148" fmla="*/ 188035 w 5734864"/>
              <a:gd name="connsiteY148" fmla="*/ 5729935 h 6858000"/>
              <a:gd name="connsiteX149" fmla="*/ 188428 w 5734864"/>
              <a:gd name="connsiteY149" fmla="*/ 5731182 h 6858000"/>
              <a:gd name="connsiteX150" fmla="*/ 181635 w 5734864"/>
              <a:gd name="connsiteY150" fmla="*/ 5753538 h 6858000"/>
              <a:gd name="connsiteX151" fmla="*/ 169744 w 5734864"/>
              <a:gd name="connsiteY151" fmla="*/ 5796307 h 6858000"/>
              <a:gd name="connsiteX152" fmla="*/ 170351 w 5734864"/>
              <a:gd name="connsiteY152" fmla="*/ 5796644 h 6858000"/>
              <a:gd name="connsiteX153" fmla="*/ 171559 w 5734864"/>
              <a:gd name="connsiteY153" fmla="*/ 5803435 h 6858000"/>
              <a:gd name="connsiteX154" fmla="*/ 172284 w 5734864"/>
              <a:gd name="connsiteY154" fmla="*/ 5816391 h 6858000"/>
              <a:gd name="connsiteX155" fmla="*/ 182542 w 5734864"/>
              <a:gd name="connsiteY155" fmla="*/ 5846382 h 6858000"/>
              <a:gd name="connsiteX156" fmla="*/ 175877 w 5734864"/>
              <a:gd name="connsiteY156" fmla="*/ 5871336 h 6858000"/>
              <a:gd name="connsiteX157" fmla="*/ 174910 w 5734864"/>
              <a:gd name="connsiteY157" fmla="*/ 5876376 h 6858000"/>
              <a:gd name="connsiteX158" fmla="*/ 175047 w 5734864"/>
              <a:gd name="connsiteY158" fmla="*/ 5876483 h 6858000"/>
              <a:gd name="connsiteX159" fmla="*/ 174335 w 5734864"/>
              <a:gd name="connsiteY159" fmla="*/ 5881814 h 6858000"/>
              <a:gd name="connsiteX160" fmla="*/ 171273 w 5734864"/>
              <a:gd name="connsiteY160" fmla="*/ 5895339 h 6858000"/>
              <a:gd name="connsiteX161" fmla="*/ 171658 w 5734864"/>
              <a:gd name="connsiteY161" fmla="*/ 5898749 h 6858000"/>
              <a:gd name="connsiteX162" fmla="*/ 174658 w 5734864"/>
              <a:gd name="connsiteY162" fmla="*/ 5919558 h 6858000"/>
              <a:gd name="connsiteX163" fmla="*/ 169099 w 5734864"/>
              <a:gd name="connsiteY163" fmla="*/ 5984417 h 6858000"/>
              <a:gd name="connsiteX164" fmla="*/ 162007 w 5734864"/>
              <a:gd name="connsiteY164" fmla="*/ 6049043 h 6858000"/>
              <a:gd name="connsiteX165" fmla="*/ 156875 w 5734864"/>
              <a:gd name="connsiteY165" fmla="*/ 6114000 h 6858000"/>
              <a:gd name="connsiteX166" fmla="*/ 165441 w 5734864"/>
              <a:gd name="connsiteY166" fmla="*/ 6146938 h 6858000"/>
              <a:gd name="connsiteX167" fmla="*/ 165177 w 5734864"/>
              <a:gd name="connsiteY167" fmla="*/ 6150658 h 6858000"/>
              <a:gd name="connsiteX168" fmla="*/ 161772 w 5734864"/>
              <a:gd name="connsiteY168" fmla="*/ 6160011 h 6858000"/>
              <a:gd name="connsiteX169" fmla="*/ 160051 w 5734864"/>
              <a:gd name="connsiteY169" fmla="*/ 6163393 h 6858000"/>
              <a:gd name="connsiteX170" fmla="*/ 158473 w 5734864"/>
              <a:gd name="connsiteY170" fmla="*/ 6168628 h 6858000"/>
              <a:gd name="connsiteX171" fmla="*/ 158573 w 5734864"/>
              <a:gd name="connsiteY171" fmla="*/ 6168799 h 6858000"/>
              <a:gd name="connsiteX172" fmla="*/ 146463 w 5734864"/>
              <a:gd name="connsiteY172" fmla="*/ 6196671 h 6858000"/>
              <a:gd name="connsiteX173" fmla="*/ 150209 w 5734864"/>
              <a:gd name="connsiteY173" fmla="*/ 6232365 h 6858000"/>
              <a:gd name="connsiteX174" fmla="*/ 148544 w 5734864"/>
              <a:gd name="connsiteY174" fmla="*/ 6246162 h 6858000"/>
              <a:gd name="connsiteX175" fmla="*/ 148403 w 5734864"/>
              <a:gd name="connsiteY175" fmla="*/ 6253754 h 6858000"/>
              <a:gd name="connsiteX176" fmla="*/ 138880 w 5734864"/>
              <a:gd name="connsiteY176" fmla="*/ 6276449 h 6858000"/>
              <a:gd name="connsiteX177" fmla="*/ 138683 w 5734864"/>
              <a:gd name="connsiteY177" fmla="*/ 6279721 h 6858000"/>
              <a:gd name="connsiteX178" fmla="*/ 130721 w 5734864"/>
              <a:gd name="connsiteY178" fmla="*/ 6293675 h 6858000"/>
              <a:gd name="connsiteX179" fmla="*/ 120717 w 5734864"/>
              <a:gd name="connsiteY179" fmla="*/ 6313967 h 6858000"/>
              <a:gd name="connsiteX180" fmla="*/ 120841 w 5734864"/>
              <a:gd name="connsiteY180" fmla="*/ 6315437 h 6858000"/>
              <a:gd name="connsiteX181" fmla="*/ 115208 w 5734864"/>
              <a:gd name="connsiteY181" fmla="*/ 6324024 h 6858000"/>
              <a:gd name="connsiteX182" fmla="*/ 101217 w 5734864"/>
              <a:gd name="connsiteY182" fmla="*/ 6365923 h 6858000"/>
              <a:gd name="connsiteX183" fmla="*/ 74946 w 5734864"/>
              <a:gd name="connsiteY183" fmla="*/ 6556817 h 6858000"/>
              <a:gd name="connsiteX184" fmla="*/ 16001 w 5734864"/>
              <a:gd name="connsiteY184" fmla="*/ 6808678 h 6858000"/>
              <a:gd name="connsiteX185" fmla="*/ 0 w 5734864"/>
              <a:gd name="connsiteY185" fmla="*/ 6858000 h 6858000"/>
              <a:gd name="connsiteX186" fmla="*/ 5734864 w 5734864"/>
              <a:gd name="connsiteY186" fmla="*/ 6858000 h 6858000"/>
              <a:gd name="connsiteX187" fmla="*/ 5734864 w 5734864"/>
              <a:gd name="connsiteY18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</a:cxnLst>
            <a:rect l="l" t="t" r="r" b="b"/>
            <a:pathLst>
              <a:path w="5734864" h="6858000">
                <a:moveTo>
                  <a:pt x="5734864" y="0"/>
                </a:moveTo>
                <a:lnTo>
                  <a:pt x="771611" y="0"/>
                </a:lnTo>
                <a:cubicBezTo>
                  <a:pt x="771634" y="16369"/>
                  <a:pt x="771656" y="32739"/>
                  <a:pt x="771679" y="49108"/>
                </a:cubicBezTo>
                <a:cubicBezTo>
                  <a:pt x="775201" y="55622"/>
                  <a:pt x="788724" y="196721"/>
                  <a:pt x="794248" y="200968"/>
                </a:cubicBezTo>
                <a:lnTo>
                  <a:pt x="801749" y="414071"/>
                </a:lnTo>
                <a:cubicBezTo>
                  <a:pt x="807329" y="440933"/>
                  <a:pt x="835107" y="598697"/>
                  <a:pt x="818548" y="585467"/>
                </a:cubicBezTo>
                <a:cubicBezTo>
                  <a:pt x="856197" y="664140"/>
                  <a:pt x="837895" y="708473"/>
                  <a:pt x="857476" y="800623"/>
                </a:cubicBezTo>
                <a:cubicBezTo>
                  <a:pt x="822401" y="857344"/>
                  <a:pt x="855723" y="824571"/>
                  <a:pt x="851083" y="878903"/>
                </a:cubicBezTo>
                <a:cubicBezTo>
                  <a:pt x="884811" y="859448"/>
                  <a:pt x="834648" y="946397"/>
                  <a:pt x="873564" y="943826"/>
                </a:cubicBezTo>
                <a:cubicBezTo>
                  <a:pt x="871487" y="953795"/>
                  <a:pt x="868248" y="963533"/>
                  <a:pt x="864705" y="973328"/>
                </a:cubicBezTo>
                <a:lnTo>
                  <a:pt x="862869" y="978457"/>
                </a:lnTo>
                <a:lnTo>
                  <a:pt x="862233" y="998041"/>
                </a:lnTo>
                <a:lnTo>
                  <a:pt x="853665" y="1004750"/>
                </a:lnTo>
                <a:lnTo>
                  <a:pt x="847865" y="1070795"/>
                </a:lnTo>
                <a:cubicBezTo>
                  <a:pt x="870234" y="1110486"/>
                  <a:pt x="833172" y="1190441"/>
                  <a:pt x="862786" y="1238994"/>
                </a:cubicBezTo>
                <a:cubicBezTo>
                  <a:pt x="864699" y="1290599"/>
                  <a:pt x="860615" y="1347716"/>
                  <a:pt x="859345" y="1380427"/>
                </a:cubicBezTo>
                <a:cubicBezTo>
                  <a:pt x="845703" y="1396391"/>
                  <a:pt x="873184" y="1435525"/>
                  <a:pt x="855172" y="1435262"/>
                </a:cubicBezTo>
                <a:lnTo>
                  <a:pt x="860494" y="1453861"/>
                </a:lnTo>
                <a:lnTo>
                  <a:pt x="853731" y="1467047"/>
                </a:lnTo>
                <a:cubicBezTo>
                  <a:pt x="846549" y="1480528"/>
                  <a:pt x="841728" y="1491093"/>
                  <a:pt x="845847" y="1502307"/>
                </a:cubicBezTo>
                <a:lnTo>
                  <a:pt x="817613" y="1565166"/>
                </a:lnTo>
                <a:cubicBezTo>
                  <a:pt x="805468" y="1557258"/>
                  <a:pt x="816534" y="1596564"/>
                  <a:pt x="804223" y="1601941"/>
                </a:cubicBezTo>
                <a:cubicBezTo>
                  <a:pt x="794287" y="1604654"/>
                  <a:pt x="795328" y="1617209"/>
                  <a:pt x="791773" y="1627005"/>
                </a:cubicBezTo>
                <a:cubicBezTo>
                  <a:pt x="781684" y="1634393"/>
                  <a:pt x="772978" y="1683187"/>
                  <a:pt x="774645" y="1699922"/>
                </a:cubicBezTo>
                <a:cubicBezTo>
                  <a:pt x="785341" y="1746767"/>
                  <a:pt x="744845" y="1787099"/>
                  <a:pt x="752343" y="1824604"/>
                </a:cubicBezTo>
                <a:cubicBezTo>
                  <a:pt x="751502" y="1834578"/>
                  <a:pt x="749297" y="1842929"/>
                  <a:pt x="746254" y="1850222"/>
                </a:cubicBezTo>
                <a:lnTo>
                  <a:pt x="728600" y="1869603"/>
                </a:lnTo>
                <a:lnTo>
                  <a:pt x="724396" y="1883104"/>
                </a:lnTo>
                <a:lnTo>
                  <a:pt x="722165" y="1885924"/>
                </a:lnTo>
                <a:lnTo>
                  <a:pt x="721338" y="1887123"/>
                </a:lnTo>
                <a:lnTo>
                  <a:pt x="714840" y="1902274"/>
                </a:lnTo>
                <a:lnTo>
                  <a:pt x="722847" y="1929891"/>
                </a:lnTo>
                <a:lnTo>
                  <a:pt x="714660" y="1982709"/>
                </a:lnTo>
                <a:cubicBezTo>
                  <a:pt x="727725" y="2006201"/>
                  <a:pt x="714739" y="1997091"/>
                  <a:pt x="710759" y="2013010"/>
                </a:cubicBezTo>
                <a:cubicBezTo>
                  <a:pt x="707970" y="2027531"/>
                  <a:pt x="700788" y="2054714"/>
                  <a:pt x="697927" y="2069833"/>
                </a:cubicBezTo>
                <a:cubicBezTo>
                  <a:pt x="685211" y="2080229"/>
                  <a:pt x="698762" y="2088241"/>
                  <a:pt x="693594" y="2103731"/>
                </a:cubicBezTo>
                <a:cubicBezTo>
                  <a:pt x="688481" y="2110649"/>
                  <a:pt x="687183" y="2115973"/>
                  <a:pt x="691109" y="2124027"/>
                </a:cubicBezTo>
                <a:cubicBezTo>
                  <a:pt x="666413" y="2155740"/>
                  <a:pt x="688031" y="2144874"/>
                  <a:pt x="676593" y="2176182"/>
                </a:cubicBezTo>
                <a:cubicBezTo>
                  <a:pt x="665190" y="2202944"/>
                  <a:pt x="656416" y="2233857"/>
                  <a:pt x="633227" y="2258036"/>
                </a:cubicBezTo>
                <a:cubicBezTo>
                  <a:pt x="626930" y="2262191"/>
                  <a:pt x="623498" y="2274069"/>
                  <a:pt x="625564" y="2284567"/>
                </a:cubicBezTo>
                <a:cubicBezTo>
                  <a:pt x="625918" y="2286374"/>
                  <a:pt x="626427" y="2288071"/>
                  <a:pt x="627074" y="2289605"/>
                </a:cubicBezTo>
                <a:cubicBezTo>
                  <a:pt x="619029" y="2296628"/>
                  <a:pt x="616453" y="2303188"/>
                  <a:pt x="614574" y="2308717"/>
                </a:cubicBezTo>
                <a:lnTo>
                  <a:pt x="606890" y="2320662"/>
                </a:lnTo>
                <a:lnTo>
                  <a:pt x="605558" y="2327897"/>
                </a:lnTo>
                <a:lnTo>
                  <a:pt x="602202" y="2357749"/>
                </a:lnTo>
                <a:lnTo>
                  <a:pt x="600213" y="2364905"/>
                </a:lnTo>
                <a:lnTo>
                  <a:pt x="597160" y="2388351"/>
                </a:lnTo>
                <a:lnTo>
                  <a:pt x="597982" y="2402296"/>
                </a:lnTo>
                <a:lnTo>
                  <a:pt x="593150" y="2420015"/>
                </a:lnTo>
                <a:cubicBezTo>
                  <a:pt x="593044" y="2420926"/>
                  <a:pt x="592939" y="2421838"/>
                  <a:pt x="592833" y="2422749"/>
                </a:cubicBezTo>
                <a:lnTo>
                  <a:pt x="594479" y="2426002"/>
                </a:lnTo>
                <a:cubicBezTo>
                  <a:pt x="594168" y="2427683"/>
                  <a:pt x="593118" y="2429721"/>
                  <a:pt x="591963" y="2431950"/>
                </a:cubicBezTo>
                <a:cubicBezTo>
                  <a:pt x="591823" y="2432599"/>
                  <a:pt x="591684" y="2433248"/>
                  <a:pt x="591544" y="2433897"/>
                </a:cubicBezTo>
                <a:lnTo>
                  <a:pt x="589519" y="2451398"/>
                </a:lnTo>
                <a:cubicBezTo>
                  <a:pt x="589692" y="2452777"/>
                  <a:pt x="589864" y="2454157"/>
                  <a:pt x="590037" y="2455536"/>
                </a:cubicBezTo>
                <a:lnTo>
                  <a:pt x="588179" y="2462981"/>
                </a:lnTo>
                <a:lnTo>
                  <a:pt x="583434" y="2503991"/>
                </a:lnTo>
                <a:cubicBezTo>
                  <a:pt x="576530" y="2566058"/>
                  <a:pt x="570433" y="2625224"/>
                  <a:pt x="567942" y="2652936"/>
                </a:cubicBezTo>
                <a:cubicBezTo>
                  <a:pt x="570864" y="2658290"/>
                  <a:pt x="572739" y="2664095"/>
                  <a:pt x="573869" y="2670188"/>
                </a:cubicBezTo>
                <a:lnTo>
                  <a:pt x="575243" y="2688114"/>
                </a:lnTo>
                <a:lnTo>
                  <a:pt x="573824" y="2689856"/>
                </a:lnTo>
                <a:cubicBezTo>
                  <a:pt x="569972" y="2698471"/>
                  <a:pt x="569572" y="2704494"/>
                  <a:pt x="570699" y="2709353"/>
                </a:cubicBezTo>
                <a:lnTo>
                  <a:pt x="573192" y="2714527"/>
                </a:lnTo>
                <a:cubicBezTo>
                  <a:pt x="572809" y="2719080"/>
                  <a:pt x="572427" y="2723634"/>
                  <a:pt x="572044" y="2728187"/>
                </a:cubicBezTo>
                <a:cubicBezTo>
                  <a:pt x="572184" y="2737412"/>
                  <a:pt x="572325" y="2746638"/>
                  <a:pt x="572465" y="2755863"/>
                </a:cubicBezTo>
                <a:lnTo>
                  <a:pt x="570028" y="2760324"/>
                </a:lnTo>
                <a:lnTo>
                  <a:pt x="566748" y="2800948"/>
                </a:lnTo>
                <a:lnTo>
                  <a:pt x="565509" y="2801167"/>
                </a:lnTo>
                <a:cubicBezTo>
                  <a:pt x="562655" y="2802587"/>
                  <a:pt x="560408" y="2805381"/>
                  <a:pt x="559367" y="2811129"/>
                </a:cubicBezTo>
                <a:cubicBezTo>
                  <a:pt x="543471" y="2797318"/>
                  <a:pt x="552020" y="2812773"/>
                  <a:pt x="550354" y="2830949"/>
                </a:cubicBezTo>
                <a:cubicBezTo>
                  <a:pt x="525292" y="2813553"/>
                  <a:pt x="531129" y="2868192"/>
                  <a:pt x="514795" y="2872433"/>
                </a:cubicBezTo>
                <a:lnTo>
                  <a:pt x="509875" y="2923099"/>
                </a:lnTo>
                <a:lnTo>
                  <a:pt x="509577" y="2923197"/>
                </a:lnTo>
                <a:cubicBezTo>
                  <a:pt x="508704" y="2924865"/>
                  <a:pt x="508038" y="2927556"/>
                  <a:pt x="507597" y="2931868"/>
                </a:cubicBezTo>
                <a:cubicBezTo>
                  <a:pt x="507524" y="2934019"/>
                  <a:pt x="507452" y="2936171"/>
                  <a:pt x="507379" y="2938322"/>
                </a:cubicBezTo>
                <a:lnTo>
                  <a:pt x="504725" y="2954519"/>
                </a:lnTo>
                <a:lnTo>
                  <a:pt x="502018" y="2959643"/>
                </a:lnTo>
                <a:lnTo>
                  <a:pt x="498360" y="2961019"/>
                </a:lnTo>
                <a:lnTo>
                  <a:pt x="498483" y="2962590"/>
                </a:lnTo>
                <a:cubicBezTo>
                  <a:pt x="502388" y="2975027"/>
                  <a:pt x="510202" y="2980016"/>
                  <a:pt x="484403" y="2990538"/>
                </a:cubicBezTo>
                <a:cubicBezTo>
                  <a:pt x="489425" y="3018352"/>
                  <a:pt x="474337" y="3021029"/>
                  <a:pt x="463075" y="3055956"/>
                </a:cubicBezTo>
                <a:cubicBezTo>
                  <a:pt x="469487" y="3072485"/>
                  <a:pt x="464165" y="3083955"/>
                  <a:pt x="455013" y="3094482"/>
                </a:cubicBezTo>
                <a:cubicBezTo>
                  <a:pt x="453131" y="3130054"/>
                  <a:pt x="437643" y="3160106"/>
                  <a:pt x="428391" y="3198850"/>
                </a:cubicBezTo>
                <a:lnTo>
                  <a:pt x="401440" y="3307560"/>
                </a:lnTo>
                <a:lnTo>
                  <a:pt x="386076" y="3373943"/>
                </a:lnTo>
                <a:cubicBezTo>
                  <a:pt x="386236" y="3376061"/>
                  <a:pt x="380537" y="3378856"/>
                  <a:pt x="374726" y="3381364"/>
                </a:cubicBezTo>
                <a:lnTo>
                  <a:pt x="369145" y="3383729"/>
                </a:lnTo>
                <a:lnTo>
                  <a:pt x="364294" y="3414159"/>
                </a:lnTo>
                <a:lnTo>
                  <a:pt x="366450" y="3436925"/>
                </a:lnTo>
                <a:lnTo>
                  <a:pt x="351743" y="3521619"/>
                </a:lnTo>
                <a:lnTo>
                  <a:pt x="345784" y="3603757"/>
                </a:lnTo>
                <a:cubicBezTo>
                  <a:pt x="345255" y="3619979"/>
                  <a:pt x="344727" y="3636202"/>
                  <a:pt x="344198" y="3652424"/>
                </a:cubicBezTo>
                <a:lnTo>
                  <a:pt x="352450" y="3665222"/>
                </a:lnTo>
                <a:lnTo>
                  <a:pt x="342621" y="3700804"/>
                </a:lnTo>
                <a:lnTo>
                  <a:pt x="341514" y="3734774"/>
                </a:lnTo>
                <a:cubicBezTo>
                  <a:pt x="341212" y="3751567"/>
                  <a:pt x="340909" y="3768360"/>
                  <a:pt x="340607" y="3785153"/>
                </a:cubicBezTo>
                <a:cubicBezTo>
                  <a:pt x="340640" y="3786161"/>
                  <a:pt x="340674" y="3787169"/>
                  <a:pt x="340707" y="3788177"/>
                </a:cubicBezTo>
                <a:cubicBezTo>
                  <a:pt x="340592" y="3791719"/>
                  <a:pt x="340476" y="3795261"/>
                  <a:pt x="340361" y="3798803"/>
                </a:cubicBezTo>
                <a:cubicBezTo>
                  <a:pt x="340121" y="3812119"/>
                  <a:pt x="339882" y="3825434"/>
                  <a:pt x="339642" y="3838750"/>
                </a:cubicBezTo>
                <a:cubicBezTo>
                  <a:pt x="337363" y="3949044"/>
                  <a:pt x="361794" y="3960437"/>
                  <a:pt x="360295" y="4015196"/>
                </a:cubicBezTo>
                <a:lnTo>
                  <a:pt x="339043" y="4052778"/>
                </a:lnTo>
                <a:lnTo>
                  <a:pt x="339343" y="4096257"/>
                </a:lnTo>
                <a:cubicBezTo>
                  <a:pt x="362058" y="4159145"/>
                  <a:pt x="332404" y="4250479"/>
                  <a:pt x="340786" y="4321136"/>
                </a:cubicBezTo>
                <a:cubicBezTo>
                  <a:pt x="341421" y="4376624"/>
                  <a:pt x="344189" y="4407708"/>
                  <a:pt x="343158" y="4429174"/>
                </a:cubicBezTo>
                <a:cubicBezTo>
                  <a:pt x="340948" y="4436304"/>
                  <a:pt x="337887" y="4443121"/>
                  <a:pt x="334599" y="4449938"/>
                </a:cubicBezTo>
                <a:lnTo>
                  <a:pt x="332890" y="4453515"/>
                </a:lnTo>
                <a:lnTo>
                  <a:pt x="331105" y="4467941"/>
                </a:lnTo>
                <a:lnTo>
                  <a:pt x="324289" y="4471861"/>
                </a:lnTo>
                <a:lnTo>
                  <a:pt x="317079" y="4493468"/>
                </a:lnTo>
                <a:cubicBezTo>
                  <a:pt x="315353" y="4501584"/>
                  <a:pt x="314639" y="4510343"/>
                  <a:pt x="315557" y="4520067"/>
                </a:cubicBezTo>
                <a:cubicBezTo>
                  <a:pt x="315451" y="4525669"/>
                  <a:pt x="315346" y="4531270"/>
                  <a:pt x="315240" y="4536872"/>
                </a:cubicBezTo>
                <a:lnTo>
                  <a:pt x="316200" y="4538297"/>
                </a:lnTo>
                <a:cubicBezTo>
                  <a:pt x="316738" y="4541182"/>
                  <a:pt x="316785" y="4544563"/>
                  <a:pt x="317507" y="4547582"/>
                </a:cubicBezTo>
                <a:cubicBezTo>
                  <a:pt x="322716" y="4552468"/>
                  <a:pt x="324912" y="4582137"/>
                  <a:pt x="323078" y="4592102"/>
                </a:cubicBezTo>
                <a:cubicBezTo>
                  <a:pt x="314597" y="4619728"/>
                  <a:pt x="334923" y="4645745"/>
                  <a:pt x="328722" y="4667914"/>
                </a:cubicBezTo>
                <a:cubicBezTo>
                  <a:pt x="330810" y="4685069"/>
                  <a:pt x="333803" y="4690356"/>
                  <a:pt x="335597" y="4695035"/>
                </a:cubicBezTo>
                <a:lnTo>
                  <a:pt x="339485" y="4695979"/>
                </a:lnTo>
                <a:lnTo>
                  <a:pt x="341089" y="4704268"/>
                </a:lnTo>
                <a:lnTo>
                  <a:pt x="342177" y="4706060"/>
                </a:lnTo>
                <a:cubicBezTo>
                  <a:pt x="344268" y="4709474"/>
                  <a:pt x="346234" y="4712931"/>
                  <a:pt x="347751" y="4716754"/>
                </a:cubicBezTo>
                <a:lnTo>
                  <a:pt x="344125" y="4764669"/>
                </a:lnTo>
                <a:lnTo>
                  <a:pt x="340188" y="4779386"/>
                </a:lnTo>
                <a:lnTo>
                  <a:pt x="335146" y="4787491"/>
                </a:lnTo>
                <a:lnTo>
                  <a:pt x="319124" y="4843514"/>
                </a:lnTo>
                <a:lnTo>
                  <a:pt x="305956" y="4881505"/>
                </a:lnTo>
                <a:lnTo>
                  <a:pt x="301062" y="4889332"/>
                </a:lnTo>
                <a:lnTo>
                  <a:pt x="302141" y="4899400"/>
                </a:lnTo>
                <a:cubicBezTo>
                  <a:pt x="302767" y="4900706"/>
                  <a:pt x="303536" y="4901803"/>
                  <a:pt x="304424" y="4902664"/>
                </a:cubicBezTo>
                <a:lnTo>
                  <a:pt x="293123" y="4932769"/>
                </a:lnTo>
                <a:lnTo>
                  <a:pt x="292275" y="4936482"/>
                </a:lnTo>
                <a:lnTo>
                  <a:pt x="288304" y="4962325"/>
                </a:lnTo>
                <a:cubicBezTo>
                  <a:pt x="288009" y="4988948"/>
                  <a:pt x="287715" y="5015570"/>
                  <a:pt x="287420" y="5042193"/>
                </a:cubicBezTo>
                <a:cubicBezTo>
                  <a:pt x="295373" y="5039737"/>
                  <a:pt x="281659" y="5060438"/>
                  <a:pt x="287020" y="5065655"/>
                </a:cubicBezTo>
                <a:cubicBezTo>
                  <a:pt x="291675" y="5068928"/>
                  <a:pt x="288601" y="5075970"/>
                  <a:pt x="288488" y="5082216"/>
                </a:cubicBezTo>
                <a:cubicBezTo>
                  <a:pt x="292282" y="5088207"/>
                  <a:pt x="287008" y="5117775"/>
                  <a:pt x="282763" y="5127114"/>
                </a:cubicBezTo>
                <a:cubicBezTo>
                  <a:pt x="267723" y="5152218"/>
                  <a:pt x="280799" y="5182399"/>
                  <a:pt x="269316" y="5202682"/>
                </a:cubicBezTo>
                <a:cubicBezTo>
                  <a:pt x="267050" y="5219969"/>
                  <a:pt x="268614" y="5225841"/>
                  <a:pt x="269174" y="5230835"/>
                </a:cubicBezTo>
                <a:lnTo>
                  <a:pt x="272679" y="5232660"/>
                </a:lnTo>
                <a:lnTo>
                  <a:pt x="272160" y="5241150"/>
                </a:lnTo>
                <a:lnTo>
                  <a:pt x="272760" y="5243156"/>
                </a:lnTo>
                <a:cubicBezTo>
                  <a:pt x="273922" y="5246984"/>
                  <a:pt x="274952" y="5250824"/>
                  <a:pt x="275462" y="5254919"/>
                </a:cubicBezTo>
                <a:cubicBezTo>
                  <a:pt x="258407" y="5258851"/>
                  <a:pt x="276976" y="5290392"/>
                  <a:pt x="262897" y="5286259"/>
                </a:cubicBezTo>
                <a:cubicBezTo>
                  <a:pt x="262724" y="5309439"/>
                  <a:pt x="239612" y="5337531"/>
                  <a:pt x="252761" y="5357801"/>
                </a:cubicBezTo>
                <a:cubicBezTo>
                  <a:pt x="248775" y="5392256"/>
                  <a:pt x="247799" y="5423412"/>
                  <a:pt x="242360" y="5460080"/>
                </a:cubicBezTo>
                <a:cubicBezTo>
                  <a:pt x="232632" y="5488478"/>
                  <a:pt x="242025" y="5519143"/>
                  <a:pt x="229880" y="5539714"/>
                </a:cubicBezTo>
                <a:cubicBezTo>
                  <a:pt x="230558" y="5572454"/>
                  <a:pt x="222150" y="5613340"/>
                  <a:pt x="204283" y="5639080"/>
                </a:cubicBezTo>
                <a:cubicBezTo>
                  <a:pt x="201596" y="5674226"/>
                  <a:pt x="191051" y="5680198"/>
                  <a:pt x="198948" y="5710958"/>
                </a:cubicBezTo>
                <a:cubicBezTo>
                  <a:pt x="196338" y="5713534"/>
                  <a:pt x="194185" y="5716550"/>
                  <a:pt x="192367" y="5719859"/>
                </a:cubicBezTo>
                <a:lnTo>
                  <a:pt x="188035" y="5729935"/>
                </a:lnTo>
                <a:lnTo>
                  <a:pt x="188428" y="5731182"/>
                </a:lnTo>
                <a:lnTo>
                  <a:pt x="181635" y="5753538"/>
                </a:lnTo>
                <a:lnTo>
                  <a:pt x="169744" y="5796307"/>
                </a:lnTo>
                <a:lnTo>
                  <a:pt x="170351" y="5796644"/>
                </a:lnTo>
                <a:cubicBezTo>
                  <a:pt x="171558" y="5797954"/>
                  <a:pt x="172173" y="5799948"/>
                  <a:pt x="171559" y="5803435"/>
                </a:cubicBezTo>
                <a:cubicBezTo>
                  <a:pt x="182664" y="5798231"/>
                  <a:pt x="175075" y="5805646"/>
                  <a:pt x="172284" y="5816391"/>
                </a:cubicBezTo>
                <a:cubicBezTo>
                  <a:pt x="188911" y="5810703"/>
                  <a:pt x="174844" y="5841128"/>
                  <a:pt x="182542" y="5846382"/>
                </a:cubicBezTo>
                <a:cubicBezTo>
                  <a:pt x="180118" y="5854404"/>
                  <a:pt x="177856" y="5862781"/>
                  <a:pt x="175877" y="5871336"/>
                </a:cubicBezTo>
                <a:lnTo>
                  <a:pt x="174910" y="5876376"/>
                </a:lnTo>
                <a:lnTo>
                  <a:pt x="175047" y="5876483"/>
                </a:lnTo>
                <a:cubicBezTo>
                  <a:pt x="175167" y="5877594"/>
                  <a:pt x="174973" y="5879257"/>
                  <a:pt x="174335" y="5881814"/>
                </a:cubicBezTo>
                <a:lnTo>
                  <a:pt x="171273" y="5895339"/>
                </a:lnTo>
                <a:cubicBezTo>
                  <a:pt x="171401" y="5896476"/>
                  <a:pt x="171530" y="5897612"/>
                  <a:pt x="171658" y="5898749"/>
                </a:cubicBezTo>
                <a:lnTo>
                  <a:pt x="174658" y="5919558"/>
                </a:lnTo>
                <a:cubicBezTo>
                  <a:pt x="173958" y="5933601"/>
                  <a:pt x="171208" y="5962838"/>
                  <a:pt x="169099" y="5984417"/>
                </a:cubicBezTo>
                <a:cubicBezTo>
                  <a:pt x="162916" y="6005205"/>
                  <a:pt x="164971" y="6025162"/>
                  <a:pt x="162007" y="6049043"/>
                </a:cubicBezTo>
                <a:cubicBezTo>
                  <a:pt x="150795" y="6073830"/>
                  <a:pt x="160091" y="6088483"/>
                  <a:pt x="156875" y="6114000"/>
                </a:cubicBezTo>
                <a:cubicBezTo>
                  <a:pt x="141597" y="6134477"/>
                  <a:pt x="163381" y="6133378"/>
                  <a:pt x="165441" y="6146938"/>
                </a:cubicBezTo>
                <a:lnTo>
                  <a:pt x="165177" y="6150658"/>
                </a:lnTo>
                <a:lnTo>
                  <a:pt x="161772" y="6160011"/>
                </a:lnTo>
                <a:lnTo>
                  <a:pt x="160051" y="6163393"/>
                </a:lnTo>
                <a:cubicBezTo>
                  <a:pt x="159032" y="6165775"/>
                  <a:pt x="158564" y="6167421"/>
                  <a:pt x="158473" y="6168628"/>
                </a:cubicBezTo>
                <a:cubicBezTo>
                  <a:pt x="158506" y="6168685"/>
                  <a:pt x="158540" y="6168742"/>
                  <a:pt x="158573" y="6168799"/>
                </a:cubicBezTo>
                <a:lnTo>
                  <a:pt x="146463" y="6196671"/>
                </a:lnTo>
                <a:cubicBezTo>
                  <a:pt x="152348" y="6205503"/>
                  <a:pt x="134460" y="6231012"/>
                  <a:pt x="150209" y="6232365"/>
                </a:cubicBezTo>
                <a:cubicBezTo>
                  <a:pt x="145821" y="6242321"/>
                  <a:pt x="137774" y="6246719"/>
                  <a:pt x="148544" y="6246162"/>
                </a:cubicBezTo>
                <a:cubicBezTo>
                  <a:pt x="147378" y="6249522"/>
                  <a:pt x="147566" y="6251866"/>
                  <a:pt x="148403" y="6253754"/>
                </a:cubicBezTo>
                <a:lnTo>
                  <a:pt x="138880" y="6276449"/>
                </a:lnTo>
                <a:cubicBezTo>
                  <a:pt x="138814" y="6277540"/>
                  <a:pt x="138749" y="6278630"/>
                  <a:pt x="138683" y="6279721"/>
                </a:cubicBezTo>
                <a:lnTo>
                  <a:pt x="130721" y="6293675"/>
                </a:lnTo>
                <a:lnTo>
                  <a:pt x="120717" y="6313967"/>
                </a:lnTo>
                <a:cubicBezTo>
                  <a:pt x="120758" y="6314457"/>
                  <a:pt x="120800" y="6314947"/>
                  <a:pt x="120841" y="6315437"/>
                </a:cubicBezTo>
                <a:lnTo>
                  <a:pt x="115208" y="6324024"/>
                </a:lnTo>
                <a:cubicBezTo>
                  <a:pt x="113007" y="6326672"/>
                  <a:pt x="103991" y="6364381"/>
                  <a:pt x="101217" y="6365923"/>
                </a:cubicBezTo>
                <a:lnTo>
                  <a:pt x="74946" y="6556817"/>
                </a:lnTo>
                <a:cubicBezTo>
                  <a:pt x="55357" y="6665926"/>
                  <a:pt x="35695" y="6744075"/>
                  <a:pt x="16001" y="6808678"/>
                </a:cubicBezTo>
                <a:lnTo>
                  <a:pt x="0" y="6858000"/>
                </a:lnTo>
                <a:lnTo>
                  <a:pt x="5734864" y="6858000"/>
                </a:lnTo>
                <a:lnTo>
                  <a:pt x="5734864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360811-570D-450C-E939-D9FA24F7EE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408" y="992094"/>
            <a:ext cx="3616913" cy="279516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The Butterfly Cycle</a:t>
            </a:r>
          </a:p>
        </p:txBody>
      </p:sp>
      <p:pic>
        <p:nvPicPr>
          <p:cNvPr id="5" name="Content Placeholder 4" descr="A white board with colorful objects on it&#10;&#10;Description automatically generated">
            <a:extLst>
              <a:ext uri="{FF2B5EF4-FFF2-40B4-BE49-F238E27FC236}">
                <a16:creationId xmlns:a16="http://schemas.microsoft.com/office/drawing/2014/main" id="{5296095D-FFE3-DC8B-23C3-5E47458CF7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16200000">
            <a:off x="6488024" y="559688"/>
            <a:ext cx="4524102" cy="5708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0327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lowchart: Document 9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rgbClr val="314E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4CD428-8FCA-370A-E77A-73C368E038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Digital Art &amp; Poetry</a:t>
            </a:r>
          </a:p>
        </p:txBody>
      </p:sp>
      <p:pic>
        <p:nvPicPr>
          <p:cNvPr id="5" name="Content Placeholder 4" descr="A close-up of a card&#10;&#10;Description automatically generated">
            <a:extLst>
              <a:ext uri="{FF2B5EF4-FFF2-40B4-BE49-F238E27FC236}">
                <a16:creationId xmlns:a16="http://schemas.microsoft.com/office/drawing/2014/main" id="{0A1ED181-8530-6E58-737C-EA3BEE1805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07933" y="1776292"/>
            <a:ext cx="7347537" cy="3306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5887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Slide Background Fill">
            <a:extLst>
              <a:ext uri="{FF2B5EF4-FFF2-40B4-BE49-F238E27FC236}">
                <a16:creationId xmlns:a16="http://schemas.microsoft.com/office/drawing/2014/main" id="{913AE63C-D5B4-45D1-ACFC-648CFFCF98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1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Color Cover">
            <a:extLst>
              <a:ext uri="{FF2B5EF4-FFF2-40B4-BE49-F238E27FC236}">
                <a16:creationId xmlns:a16="http://schemas.microsoft.com/office/drawing/2014/main" id="{4E59E4BC-D742-4881-838E-F5B9C1C2C8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FF196BB-37B1-4BB9-8014-CC784F01E6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6064235" cy="6858000"/>
            <a:chOff x="651279" y="598259"/>
            <a:chExt cx="10889442" cy="5680742"/>
          </a:xfrm>
        </p:grpSpPr>
        <p:sp>
          <p:nvSpPr>
            <p:cNvPr id="17" name="Color">
              <a:extLst>
                <a:ext uri="{FF2B5EF4-FFF2-40B4-BE49-F238E27FC236}">
                  <a16:creationId xmlns:a16="http://schemas.microsoft.com/office/drawing/2014/main" id="{534AF622-3ACC-4C27-9FD9-B3568A9C76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Color">
              <a:extLst>
                <a:ext uri="{FF2B5EF4-FFF2-40B4-BE49-F238E27FC236}">
                  <a16:creationId xmlns:a16="http://schemas.microsoft.com/office/drawing/2014/main" id="{F026015A-BBAC-46FA-9359-D1B35A8BC9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5" name="Content Placeholder 4" descr="A hand holding a clay vase&#10;&#10;Description automatically generated">
            <a:extLst>
              <a:ext uri="{FF2B5EF4-FFF2-40B4-BE49-F238E27FC236}">
                <a16:creationId xmlns:a16="http://schemas.microsoft.com/office/drawing/2014/main" id="{01E51DB8-36F9-8D92-C567-1C6F83033B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111" r="1" b="1"/>
          <a:stretch/>
        </p:blipFill>
        <p:spPr>
          <a:xfrm>
            <a:off x="6803647" y="653615"/>
            <a:ext cx="4730214" cy="5540004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5C2625FA-3EDD-4059-9D0E-AFD1D271A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88952" cy="6858000"/>
            <a:chOff x="0" y="0"/>
            <a:chExt cx="12188952" cy="6858000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8B4C3FF-8264-459D-BF6B-4A5FA0BA67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DBA07FA-8EDD-495B-AF95-5BFDC506A1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3B0954EF-0F85-4BE8-B5C8-947D85E972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080BC4B-C9C5-47DE-BCB0-F9FC609EF7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818D4159-BB18-4176-8E78-FADCF9731B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FD675126-0622-4F48-996A-375CAE425B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C8355C78-B718-4720-A6A0-AC274B9134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D597116-4A58-F290-2539-DDE1FBDC7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385" y="841249"/>
            <a:ext cx="4782147" cy="3018870"/>
          </a:xfrm>
        </p:spPr>
        <p:txBody>
          <a:bodyPr anchor="b">
            <a:normAutofit/>
          </a:bodyPr>
          <a:lstStyle/>
          <a:p>
            <a:r>
              <a:rPr lang="en-US" sz="4800">
                <a:solidFill>
                  <a:schemeClr val="bg1"/>
                </a:solidFill>
              </a:rPr>
              <a:t>Pottery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4E3E96F-9D2A-DB5C-F611-852D9DAE2F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6383" y="3952172"/>
            <a:ext cx="4782147" cy="2229172"/>
          </a:xfrm>
        </p:spPr>
        <p:txBody>
          <a:bodyPr anchor="t">
            <a:normAutofit/>
          </a:bodyPr>
          <a:lstStyle/>
          <a:p>
            <a:endParaRPr lang="en-US" sz="18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70017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Chocolate birthday cake with candles">
            <a:extLst>
              <a:ext uri="{FF2B5EF4-FFF2-40B4-BE49-F238E27FC236}">
                <a16:creationId xmlns:a16="http://schemas.microsoft.com/office/drawing/2014/main" id="{F3B740C8-4631-5DC0-2522-E9B5B1FBB13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6159"/>
          <a:stretch/>
        </p:blipFill>
        <p:spPr>
          <a:xfrm>
            <a:off x="-1" y="-2"/>
            <a:ext cx="5410198" cy="6858002"/>
          </a:xfrm>
          <a:prstGeom prst="rect">
            <a:avLst/>
          </a:prstGeom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6A9E4C-A234-5BC6-F6D3-E7EB42593A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317" y="405685"/>
            <a:ext cx="5464968" cy="1559301"/>
          </a:xfrm>
        </p:spPr>
        <p:txBody>
          <a:bodyPr>
            <a:normAutofit/>
          </a:bodyPr>
          <a:lstStyle/>
          <a:p>
            <a:r>
              <a:rPr lang="en-US" sz="4000" dirty="0"/>
              <a:t>How I attempted to make school a piece of cake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CA2449-4576-7FCD-D87A-C3CC21F926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5317" y="2743200"/>
            <a:ext cx="5247340" cy="3496878"/>
          </a:xfrm>
        </p:spPr>
        <p:txBody>
          <a:bodyPr anchor="ctr">
            <a:normAutofit/>
          </a:bodyPr>
          <a:lstStyle/>
          <a:p>
            <a:pPr fontAlgn="base"/>
            <a:r>
              <a:rPr lang="en-US" sz="2000" b="0" i="0">
                <a:effectLst/>
                <a:latin typeface="Lucida Grande" panose="020B0600040502020204" pitchFamily="34" charset="0"/>
                <a:hlinkClick r:id="rId3"/>
              </a:rPr>
              <a:t>https://www.canva.com/design/DAF2uPt1oxY/63uvAmn4JXwI1fROFRLDUw/edit?utm_content=DAF2uPt1oxY&amp;utm_campaign=designshare&amp;utm_medium=link2&amp;utm_source=sharebutton</a:t>
            </a:r>
            <a:endParaRPr lang="en-US" sz="2000" b="0" i="0">
              <a:effectLst/>
              <a:latin typeface="Lucida Grande" panose="020B0600040502020204" pitchFamily="34" charset="0"/>
            </a:endParaRPr>
          </a:p>
          <a:p>
            <a:pPr marL="0" indent="0">
              <a:buNone/>
            </a:pPr>
            <a:br>
              <a:rPr lang="en-US" sz="2000"/>
            </a:b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31949022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E2B703B-46F9-481A-A605-82E2A828C4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5D631D-B471-2B2D-61D0-0F93D8955B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9863"/>
            <a:ext cx="10515600" cy="1004594"/>
          </a:xfrm>
        </p:spPr>
        <p:txBody>
          <a:bodyPr>
            <a:normAutofit/>
          </a:bodyPr>
          <a:lstStyle/>
          <a:p>
            <a:pPr algn="ctr"/>
            <a:r>
              <a:rPr lang="en-US">
                <a:solidFill>
                  <a:srgbClr val="FFFFFF"/>
                </a:solidFill>
              </a:rPr>
              <a:t>Other Examples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13BE4D7-0C3D-4906-B230-A1C5B4665C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496" y="1587970"/>
            <a:ext cx="11033008" cy="4768380"/>
          </a:xfrm>
          <a:prstGeom prst="roundRect">
            <a:avLst>
              <a:gd name="adj" fmla="val 3174"/>
            </a:avLst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9F43D64-0E69-0458-74AE-581CA751BAA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996325"/>
              </p:ext>
            </p:extLst>
          </p:nvPr>
        </p:nvGraphicFramePr>
        <p:xfrm>
          <a:off x="838200" y="1800911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022825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123</Words>
  <Application>Microsoft Macintosh PowerPoint</Application>
  <PresentationFormat>Widescreen</PresentationFormat>
  <Paragraphs>17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Aptos</vt:lpstr>
      <vt:lpstr>Aptos Display</vt:lpstr>
      <vt:lpstr>Arial</vt:lpstr>
      <vt:lpstr>Lucida Grande</vt:lpstr>
      <vt:lpstr>Office Theme</vt:lpstr>
      <vt:lpstr>Final Projects</vt:lpstr>
      <vt:lpstr>Origami</vt:lpstr>
      <vt:lpstr>VIDEOS</vt:lpstr>
      <vt:lpstr>Paintings/Drawings</vt:lpstr>
      <vt:lpstr>Story Books</vt:lpstr>
      <vt:lpstr>Overalls </vt:lpstr>
      <vt:lpstr>The Butterfly Cycle</vt:lpstr>
      <vt:lpstr>Digital Art &amp; Poetry</vt:lpstr>
      <vt:lpstr>Pottery</vt:lpstr>
      <vt:lpstr>How I attempted to make school a piece of cake</vt:lpstr>
      <vt:lpstr>Other Examples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Final Projects</dc:title>
  <dc:creator>Maria Summers</dc:creator>
  <cp:lastModifiedBy>Maria Summers</cp:lastModifiedBy>
  <cp:revision>2</cp:revision>
  <dcterms:created xsi:type="dcterms:W3CDTF">2024-03-11T15:13:50Z</dcterms:created>
  <dcterms:modified xsi:type="dcterms:W3CDTF">2024-03-11T16:14:18Z</dcterms:modified>
</cp:coreProperties>
</file>