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30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71A04-5241-4E56-B2A9-982F2CCB08A3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096E0-E321-4476-8B27-346361927A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80987"/>
            <a:ext cx="9315450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62400" y="4038600"/>
            <a:ext cx="8382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#1 Ind. 1 Firm A</a:t>
            </a:r>
          </a:p>
          <a:p>
            <a:pPr algn="ctr"/>
            <a:r>
              <a:rPr lang="en-US" sz="1400" b="1" dirty="0"/>
              <a:t>414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0" y="4038600"/>
            <a:ext cx="8382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#2 Ind. 1 Firm B</a:t>
            </a:r>
          </a:p>
          <a:p>
            <a:pPr algn="ctr"/>
            <a:r>
              <a:rPr lang="en-US" sz="1400" b="1" dirty="0"/>
              <a:t>415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5181600"/>
            <a:ext cx="8382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#3 Ind. 1 Firm C</a:t>
            </a:r>
          </a:p>
          <a:p>
            <a:pPr algn="ctr"/>
            <a:r>
              <a:rPr lang="en-US" sz="1400" b="1" dirty="0"/>
              <a:t>417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4225" y="5212052"/>
            <a:ext cx="8382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#4 Ind. 1 Firm D</a:t>
            </a:r>
          </a:p>
          <a:p>
            <a:pPr algn="ctr"/>
            <a:r>
              <a:rPr lang="en-US" sz="1400" b="1" dirty="0"/>
              <a:t>418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7331" y="4038600"/>
            <a:ext cx="8382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#5 Ind. 1 Firm E</a:t>
            </a:r>
          </a:p>
          <a:p>
            <a:pPr algn="ctr"/>
            <a:r>
              <a:rPr lang="en-US" sz="1400" b="1" dirty="0"/>
              <a:t>419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7400" y="4038600"/>
            <a:ext cx="990600" cy="738664"/>
          </a:xfrm>
          <a:prstGeom prst="rect">
            <a:avLst/>
          </a:prstGeom>
          <a:solidFill>
            <a:srgbClr val="FFFF66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Main Classroom</a:t>
            </a:r>
          </a:p>
          <a:p>
            <a:pPr algn="ctr"/>
            <a:r>
              <a:rPr lang="en-US" sz="1400" b="1" dirty="0"/>
              <a:t>416</a:t>
            </a:r>
          </a:p>
        </p:txBody>
      </p:sp>
      <p:sp>
        <p:nvSpPr>
          <p:cNvPr id="2" name="Cover 1">
            <a:extLst>
              <a:ext uri="{FF2B5EF4-FFF2-40B4-BE49-F238E27FC236}">
                <a16:creationId xmlns:a16="http://schemas.microsoft.com/office/drawing/2014/main" id="{AE82117D-8CDA-4107-97CD-AFEF2A09BBD1}"/>
              </a:ext>
            </a:extLst>
          </p:cNvPr>
          <p:cNvSpPr/>
          <p:nvPr/>
        </p:nvSpPr>
        <p:spPr>
          <a:xfrm>
            <a:off x="457200" y="13716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Cover 2">
            <a:extLst>
              <a:ext uri="{FF2B5EF4-FFF2-40B4-BE49-F238E27FC236}">
                <a16:creationId xmlns:a16="http://schemas.microsoft.com/office/drawing/2014/main" id="{A21CC65C-D340-4CF4-B84D-DE0C1963A834}"/>
              </a:ext>
            </a:extLst>
          </p:cNvPr>
          <p:cNvSpPr/>
          <p:nvPr/>
        </p:nvSpPr>
        <p:spPr>
          <a:xfrm>
            <a:off x="3202641" y="1143000"/>
            <a:ext cx="4826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Cover 3">
            <a:extLst>
              <a:ext uri="{FF2B5EF4-FFF2-40B4-BE49-F238E27FC236}">
                <a16:creationId xmlns:a16="http://schemas.microsoft.com/office/drawing/2014/main" id="{4A60135B-0916-45EF-B621-FF0F7758EFE6}"/>
              </a:ext>
            </a:extLst>
          </p:cNvPr>
          <p:cNvSpPr/>
          <p:nvPr/>
        </p:nvSpPr>
        <p:spPr>
          <a:xfrm>
            <a:off x="4076701" y="1143000"/>
            <a:ext cx="4826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Cover 4">
            <a:extLst>
              <a:ext uri="{FF2B5EF4-FFF2-40B4-BE49-F238E27FC236}">
                <a16:creationId xmlns:a16="http://schemas.microsoft.com/office/drawing/2014/main" id="{105723E0-3D8D-4435-B1DA-A5F07B2C8F41}"/>
              </a:ext>
            </a:extLst>
          </p:cNvPr>
          <p:cNvSpPr/>
          <p:nvPr/>
        </p:nvSpPr>
        <p:spPr>
          <a:xfrm>
            <a:off x="5183840" y="1237129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Cover 5">
            <a:extLst>
              <a:ext uri="{FF2B5EF4-FFF2-40B4-BE49-F238E27FC236}">
                <a16:creationId xmlns:a16="http://schemas.microsoft.com/office/drawing/2014/main" id="{4AC2E43B-D52E-4626-BB91-D3CAA56E04DE}"/>
              </a:ext>
            </a:extLst>
          </p:cNvPr>
          <p:cNvSpPr/>
          <p:nvPr/>
        </p:nvSpPr>
        <p:spPr>
          <a:xfrm>
            <a:off x="6071347" y="12065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Cover 6">
            <a:extLst>
              <a:ext uri="{FF2B5EF4-FFF2-40B4-BE49-F238E27FC236}">
                <a16:creationId xmlns:a16="http://schemas.microsoft.com/office/drawing/2014/main" id="{8D837422-7D5E-4598-8CBC-A8F05F7B5532}"/>
              </a:ext>
            </a:extLst>
          </p:cNvPr>
          <p:cNvSpPr/>
          <p:nvPr/>
        </p:nvSpPr>
        <p:spPr>
          <a:xfrm>
            <a:off x="7035800" y="10541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Cover 7">
            <a:extLst>
              <a:ext uri="{FF2B5EF4-FFF2-40B4-BE49-F238E27FC236}">
                <a16:creationId xmlns:a16="http://schemas.microsoft.com/office/drawing/2014/main" id="{CF3EFA65-316E-4F93-9FEF-49CF1BB1F6E2}"/>
              </a:ext>
            </a:extLst>
          </p:cNvPr>
          <p:cNvSpPr/>
          <p:nvPr/>
        </p:nvSpPr>
        <p:spPr>
          <a:xfrm>
            <a:off x="7134225" y="26670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14" name="Cover 8">
            <a:extLst>
              <a:ext uri="{FF2B5EF4-FFF2-40B4-BE49-F238E27FC236}">
                <a16:creationId xmlns:a16="http://schemas.microsoft.com/office/drawing/2014/main" id="{C39D9857-4C21-4570-BE0D-4FF0D00ED6ED}"/>
              </a:ext>
            </a:extLst>
          </p:cNvPr>
          <p:cNvSpPr/>
          <p:nvPr/>
        </p:nvSpPr>
        <p:spPr>
          <a:xfrm>
            <a:off x="2133600" y="4204732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Cover 9">
            <a:extLst>
              <a:ext uri="{FF2B5EF4-FFF2-40B4-BE49-F238E27FC236}">
                <a16:creationId xmlns:a16="http://schemas.microsoft.com/office/drawing/2014/main" id="{3BBA65E5-2B0D-41DF-9CC6-B44FCBD3816B}"/>
              </a:ext>
            </a:extLst>
          </p:cNvPr>
          <p:cNvSpPr/>
          <p:nvPr/>
        </p:nvSpPr>
        <p:spPr>
          <a:xfrm>
            <a:off x="3265581" y="4237603"/>
            <a:ext cx="482600" cy="3810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Cover 1">
            <a:extLst>
              <a:ext uri="{FF2B5EF4-FFF2-40B4-BE49-F238E27FC236}">
                <a16:creationId xmlns:a16="http://schemas.microsoft.com/office/drawing/2014/main" id="{9DE57A33-8172-1887-C9AE-50D124543430}"/>
              </a:ext>
            </a:extLst>
          </p:cNvPr>
          <p:cNvSpPr/>
          <p:nvPr/>
        </p:nvSpPr>
        <p:spPr>
          <a:xfrm>
            <a:off x="1839259" y="13716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Cover 8">
            <a:extLst>
              <a:ext uri="{FF2B5EF4-FFF2-40B4-BE49-F238E27FC236}">
                <a16:creationId xmlns:a16="http://schemas.microsoft.com/office/drawing/2014/main" id="{5C694072-CF41-8AEC-659B-69D2003EBB8C}"/>
              </a:ext>
            </a:extLst>
          </p:cNvPr>
          <p:cNvSpPr/>
          <p:nvPr/>
        </p:nvSpPr>
        <p:spPr>
          <a:xfrm>
            <a:off x="609600" y="33528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Cover 8">
            <a:extLst>
              <a:ext uri="{FF2B5EF4-FFF2-40B4-BE49-F238E27FC236}">
                <a16:creationId xmlns:a16="http://schemas.microsoft.com/office/drawing/2014/main" id="{D84C7E43-327B-0C9B-7014-E80475EC2EAD}"/>
              </a:ext>
            </a:extLst>
          </p:cNvPr>
          <p:cNvSpPr/>
          <p:nvPr/>
        </p:nvSpPr>
        <p:spPr>
          <a:xfrm>
            <a:off x="609600" y="5651500"/>
            <a:ext cx="508000" cy="406400"/>
          </a:xfrm>
          <a:prstGeom prst="rect">
            <a:avLst/>
          </a:prstGeom>
          <a:solidFill>
            <a:srgbClr val="FFFFFF">
              <a:alpha val="49804"/>
              <a:alpha val="100000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1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BD3118-F656-CBAB-585D-8CBE26008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059932"/>
              </p:ext>
            </p:extLst>
          </p:nvPr>
        </p:nvGraphicFramePr>
        <p:xfrm>
          <a:off x="457200" y="355600"/>
          <a:ext cx="8229600" cy="614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32472088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22354718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1234612343"/>
                    </a:ext>
                  </a:extLst>
                </a:gridCol>
              </a:tblGrid>
              <a:tr h="406400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EMBA Class of 2027 Integrated StratSim Groups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12700">
                      <a:solidFill>
                        <a:srgbClr val="7F7F7F"/>
                      </a:solidFill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000000"/>
                        </a:solidFill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12700">
                      <a:solidFill>
                        <a:srgbClr val="7F7F7F"/>
                      </a:solidFill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000000"/>
                        </a:solidFill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12700">
                      <a:solidFill>
                        <a:srgbClr val="7F7F7F"/>
                      </a:solidFill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935948"/>
                  </a:ext>
                </a:extLst>
              </a:tr>
              <a:tr h="279400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Group Room Assignments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000000"/>
                        </a:solidFill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0">
                      <a:noFill/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000000"/>
                        </a:solidFill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7F7F7F"/>
                      </a:solidFill>
                    </a:lnL>
                    <a:lnR w="12700">
                      <a:solidFill>
                        <a:srgbClr val="7F7F7F"/>
                      </a:solidFill>
                    </a:lnR>
                    <a:lnT w="0">
                      <a:noFill/>
                    </a:lnT>
                    <a:lnB w="12700">
                      <a:solidFill>
                        <a:srgbClr val="7F7F7F"/>
                      </a:solidFill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60638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Industry 1 Firm A (Team #1)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Industry 1 Firm D (Team #4)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01994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Room #414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Room #418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140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Devin Andersen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Mitchell Clark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8969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Jasen Mikels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Deric Holden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79515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Andrea Richards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Mofan Li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26068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Chase Robinson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10435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91138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39095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22537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Industry 1 Firm B (Team #2)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Industry 1 Firm E (Team #5)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65788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Room #415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Room #419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12465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Joshua Butt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James Davis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661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Paulina Rich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Allen Doty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3578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Timothy West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Gregory Hone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959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Marlon Sofoifa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06524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42069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25153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95384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Industry 1 Firm C (Team #3)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95131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Room #417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56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Michael Cazanave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27478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Joseph Garcia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942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Shawn Quigley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78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154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12700">
                      <a:solidFill>
                        <a:srgbClr val="000000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900" marR="3810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317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081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07EAFF-95BA-40AE-AB9F-4E953C0E98E4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6d2fe344-ff1e-41a7-a24d-16ab4c5b3c1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183</Words>
  <Application>Microsoft Office PowerPoint</Application>
  <PresentationFormat>On-screen Show (4:3)</PresentationFormat>
  <Paragraphs>77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Britney</dc:creator>
  <cp:lastModifiedBy>Glenn Christensen</cp:lastModifiedBy>
  <cp:revision>36</cp:revision>
  <dcterms:created xsi:type="dcterms:W3CDTF">2017-04-21T18:52:39Z</dcterms:created>
  <dcterms:modified xsi:type="dcterms:W3CDTF">2026-10-05T16:03:32Z</dcterms:modified>
</cp:coreProperties>
</file>